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Layouts/slideLayout.xml" ContentType="application/vnd.openxmlformats-officedocument.presentationml.slideLayout+xml"/>
  <Override PartName="/ppt/slideLayouts/slideMasters/slideMaster.xml" ContentType="application/vnd.openxmlformats-officedocument.presentationml.slideMaster+xml"/>
  <Override PartName="/ppt/slideLayouts/slideMasters/theme/theme.xml" ContentType="application/vnd.openxmlformats-officedocument.theme+xml"/>
  <Override PartName="/ppt/slides/slide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00815e2714da42da" Type="http://schemas.openxmlformats.org/officeDocument/2006/relationships/officeDocument" Target="ppt/presentation.xml"/></Relationships>
</file>

<file path=ppt/presentation.xml><?xml version="1.0" encoding="utf-8"?>
<p:presentation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10025"/>
    <p:sldId id="258" r:id="R10026"/>
    <p:sldId id="259" r:id="R10027"/>
    <p:sldId id="260" r:id="R10028"/>
    <p:sldId id="261" r:id="R10029"/>
    <p:sldId id="262" r:id="R10030"/>
    <p:sldId id="263" r:id="R10031"/>
    <p:sldId id="264" r:id="R10032"/>
    <p:sldId id="265" r:id="R10033"/>
  </p:sldIdLst>
  <p:sldSz cx="9144000" cy="6858000" type="custom"/>
  <p:notesSz cx="9144000" cy="6858000"/>
  <p:embeddedFontLst>
    <p:embeddedFont>
      <p:font typeface="Calibri" charset="0"/>
      <p:regular xmlns:r="http://schemas.openxmlformats.org/officeDocument/2006/relationships" r:id="rId5"/>
    </p:embeddedFont>
    <p:embeddedFont>
      <p:font typeface="Arial" charset="0"/>
      <p:regular xmlns:r="http://schemas.openxmlformats.org/officeDocument/2006/relationships" r:id="rId7"/>
    </p:embeddedFont>
    <p:embeddedFont>
      <p:font typeface="Calibri" charset="0"/>
      <p:regular xmlns:r="http://schemas.openxmlformats.org/officeDocument/2006/relationships" r:id="rId16"/>
    </p:embeddedFont>
    <p:embeddedFont>
      <p:font typeface="Calibri,Italic" charset="0"/>
      <p:regular xmlns:r="http://schemas.openxmlformats.org/officeDocument/2006/relationships" r:id="rId31"/>
    </p:embeddedFont>
    <p:embeddedFont>
      <p:font typeface="Wingdings" charset="0"/>
      <p:regular xmlns:r="http://schemas.openxmlformats.org/officeDocument/2006/relationships" r:id="rId61"/>
    </p:embeddedFont>
  </p:embeddedFontLst>
  <p:defaultTextStyle/>
</p:presentation>
</file>

<file path=ppt/_rels/presentation.xml.rels><?xml version="1.0" encoding="UTF-8"?><Relationships xmlns="http://schemas.openxmlformats.org/package/2006/relationships"><Relationship Id="rId1" Type="http://schemas.openxmlformats.org/officeDocument/2006/relationships/slideMaster" Target="slideLayouts/slideMasters/slideMaster.xml"/><Relationship Id="rId2" Type="http://schemas.openxmlformats.org/officeDocument/2006/relationships/slide" Target="slides/slide.xml"/><Relationship Id="rId3" Type="http://schemas.openxmlformats.org/officeDocument/2006/relationships/theme" Target="slideLayouts/slideMasters/theme/theme.xml"/><Relationship Id="rId5" Type="http://schemas.openxmlformats.org/officeDocument/2006/relationships/font" Target="fonts/font11.fntdata"/><Relationship Id="rId7" Type="http://schemas.openxmlformats.org/officeDocument/2006/relationships/font" Target="fonts/font12.fntdata"/><Relationship Id="rId16" Type="http://schemas.openxmlformats.org/officeDocument/2006/relationships/font" Target="fonts/font13.fntdata"/><Relationship Id="rId31" Type="http://schemas.openxmlformats.org/officeDocument/2006/relationships/font" Target="fonts/font14.fntdata"/><Relationship Id="rId61" Type="http://schemas.openxmlformats.org/officeDocument/2006/relationships/font" Target="fonts/font15.fntdata"/><Relationship Id="R10025" Type="http://schemas.openxmlformats.org/officeDocument/2006/relationships/slide" Target="slides/slide2.xml"/><Relationship Id="R10026" Type="http://schemas.openxmlformats.org/officeDocument/2006/relationships/slide" Target="slides/slide3.xml"/><Relationship Id="R10027" Type="http://schemas.openxmlformats.org/officeDocument/2006/relationships/slide" Target="slides/slide4.xml"/><Relationship Id="R10028" Type="http://schemas.openxmlformats.org/officeDocument/2006/relationships/slide" Target="slides/slide5.xml"/><Relationship Id="R10029" Type="http://schemas.openxmlformats.org/officeDocument/2006/relationships/slide" Target="slides/slide6.xml"/><Relationship Id="R10030" Type="http://schemas.openxmlformats.org/officeDocument/2006/relationships/slide" Target="slides/slide7.xml"/><Relationship Id="R10031" Type="http://schemas.openxmlformats.org/officeDocument/2006/relationships/slide" Target="slides/slide8.xml"/><Relationship Id="R10032" Type="http://schemas.openxmlformats.org/officeDocument/2006/relationships/slide" Target="slides/slide9.xml"/><Relationship Id="R10033" Type="http://schemas.openxmlformats.org/officeDocument/2006/relationships/slide" Target="slides/slide10.xml"/></Relationships>
</file>

<file path=ppt/slideLayouts/_rels/slideLayout.xml.rels><?xml version="1.0" encoding="UTF-8"?><Relationships xmlns="http://schemas.openxmlformats.org/package/2006/relationships"><Relationship Id="rId1" Type="http://schemas.openxmlformats.org/officeDocument/2006/relationships/slideMaster" Target="slideMasters/slideMaster.xml"/></Relationships>
</file>

<file path=ppt/slideLayouts/slideLayout.xml><?xml version="1.0" encoding="utf-8"?>
<p:sldLayout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Layout>
</file>

<file path=ppt/slideLayouts/slideMasters/_rels/slideMaster.xml.rels><?xml version="1.0" encoding="UTF-8"?><Relationships xmlns="http://schemas.openxmlformats.org/package/2006/relationships"><Relationship Id="rId1" Type="http://schemas.openxmlformats.org/officeDocument/2006/relationships/slideLayout" Target="../slideLayout.xml"/><Relationship Id="rId3" Type="http://schemas.openxmlformats.org/officeDocument/2006/relationships/theme" Target="theme/theme.xml"/></Relationships>
</file>

<file path=ppt/slideLayouts/slideMasters/slideMaster.xml><?xml version="1.0" encoding="utf-8"?>
<p:sldMaster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Id1"/>
  </p:sldLayoutIdLst>
  <p:txStyles>
    <p:titleStyle/>
    <p:bodyStyle/>
    <p:otherStyle/>
  </p:txStyles>
</p:sldMaster>
</file>

<file path=ppt/slideLayouts/slideMasters/theme/theme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slides/_rels/slide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3" Type="http://schemas.openxmlformats.org/officeDocument/2006/relationships/image" Target="../media/image3.png"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9" Type="http://schemas.openxmlformats.org/officeDocument/2006/relationships/image" Target="../media/image19.png"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/Relationships>
</file>

<file path=ppt/slides/slide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2" name="Freeform 2"/>
          <p:cNvSpPr/>
          <p:nvPr/>
        </p:nvSpPr>
        <p:spPr>
          <a:xfrm rot="0" flipH="0" flipV="0">
            <a:off x="0" y="0"/>
            <a:ext cx="9144000" cy="6858000"/>
          </a:xfrm>
          <a:custGeom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3"/>
          <p:cNvPicPr>
            <a:picLocks noChangeAspect="0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917694" y="1507694"/>
            <a:ext cx="3011932" cy="4278757"/>
          </a:xfrm>
          <a:prstGeom prst="rect">
            <a:avLst/>
          </a:prstGeom>
          <a:noFill/>
          <a:extLst/>
        </p:spPr>
      </p:pic>
      <p:sp>
        <p:nvSpPr>
          <p:cNvPr id="4" name="Rectangle 4"/>
          <p:cNvSpPr/>
          <p:nvPr/>
        </p:nvSpPr>
        <p:spPr>
          <a:xfrm rot="0" flipH="0" flipV="0">
            <a:off x="3661917" y="614198"/>
            <a:ext cx="1822099" cy="5596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</a:pPr>
            <a:r>
              <a:rPr lang="en - US" sz="4406" baseline="0" dirty="0" spc="0">
                <a:solidFill>
                  <a:srgbClr val="FF0000"/>
                </a:solidFill>
                <a:latin typeface="Calibri" pitchFamily="18" charset="0"/>
              </a:rPr>
              <a:t>Co</a:t>
            </a:r>
            <a:r>
              <a:rPr lang="en - US" sz="4406" baseline="0" dirty="0" spc="-30">
                <a:solidFill>
                  <a:srgbClr val="FF0000"/>
                </a:solidFill>
                <a:latin typeface="Calibri" pitchFamily="18" charset="0"/>
              </a:rPr>
              <a:t>n</a:t>
            </a:r>
            <a:r>
              <a:rPr lang="en - US" sz="4406" baseline="0" dirty="0" spc="-48">
                <a:solidFill>
                  <a:srgbClr val="FF0000"/>
                </a:solidFill>
                <a:latin typeface="Calibri" pitchFamily="18" charset="0"/>
              </a:rPr>
              <a:t>t</a:t>
            </a:r>
            <a:r>
              <a:rPr lang="en - US" sz="4406" baseline="0" dirty="0" spc="0">
                <a:solidFill>
                  <a:srgbClr val="FF0000"/>
                </a:solidFill>
                <a:latin typeface="Calibri" pitchFamily="18" charset="0"/>
              </a:rPr>
              <a:t>e</a:t>
            </a:r>
            <a:r>
              <a:rPr lang="en - US" sz="4406" baseline="0" dirty="0" spc="-26">
                <a:solidFill>
                  <a:srgbClr val="FF0000"/>
                </a:solidFill>
                <a:latin typeface="Calibri" pitchFamily="18" charset="0"/>
              </a:rPr>
              <a:t>n</a:t>
            </a:r>
            <a:r>
              <a:rPr lang="en - US" sz="4406" baseline="0" dirty="0" spc="0">
                <a:solidFill>
                  <a:srgbClr val="FF0000"/>
                </a:solidFill>
                <a:latin typeface="Calibri" pitchFamily="18" charset="0"/>
              </a:rPr>
              <a:t>t</a:t>
            </a:r>
            <a:endParaRPr lang="en - US" sz="4406" dirty="0"/>
          </a:p>
        </p:txBody>
      </p:sp>
      <p:sp>
        <p:nvSpPr>
          <p:cNvPr id="6" name="Rectangle 6"/>
          <p:cNvSpPr/>
          <p:nvPr/>
        </p:nvSpPr>
        <p:spPr>
          <a:xfrm rot="0" flipH="0" flipV="0">
            <a:off x="548640" y="1656772"/>
            <a:ext cx="2136587" cy="4104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2899" algn="l"/>
              </a:tabLst>
            </a:pPr>
            <a:r>
              <a:rPr lang="en - US" sz="2798" baseline="0" dirty="0" spc="0">
                <a:latin typeface="Arial" pitchFamily="18" charset="0"/>
              </a:rPr>
              <a:t>•	</a:t>
            </a:r>
            <a:r>
              <a:rPr lang="en - US" sz="2798" baseline="0" dirty="0" spc="0">
                <a:latin typeface="Calibri" pitchFamily="18" charset="0"/>
              </a:rPr>
              <a:t>I</a:t>
            </a:r>
            <a:r>
              <a:rPr lang="en - US" sz="2798" baseline="0" dirty="0" spc="-25">
                <a:latin typeface="Calibri" pitchFamily="18" charset="0"/>
              </a:rPr>
              <a:t>n</a:t>
            </a:r>
            <a:r>
              <a:rPr lang="en - US" sz="2798" baseline="0" dirty="0" spc="0">
                <a:latin typeface="Calibri" pitchFamily="18" charset="0"/>
              </a:rPr>
              <a:t>t</a:t>
            </a:r>
            <a:r>
              <a:rPr lang="en - US" sz="2798" baseline="0" dirty="0" spc="-53">
                <a:latin typeface="Calibri" pitchFamily="18" charset="0"/>
              </a:rPr>
              <a:t>r</a:t>
            </a:r>
            <a:r>
              <a:rPr lang="en - US" sz="2798" baseline="0" dirty="0" spc="0">
                <a:latin typeface="Calibri" pitchFamily="18" charset="0"/>
              </a:rPr>
              <a:t>oduction</a:t>
            </a:r>
            <a:endParaRPr lang="en - US" sz="2798" dirty="0"/>
          </a:p>
        </p:txBody>
      </p:sp>
      <p:sp>
        <p:nvSpPr>
          <p:cNvPr id="8" name="Rectangle 8"/>
          <p:cNvSpPr/>
          <p:nvPr/>
        </p:nvSpPr>
        <p:spPr>
          <a:xfrm rot="0" flipH="0" flipV="0">
            <a:off x="548640" y="2681557"/>
            <a:ext cx="2860502" cy="4101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2899" algn="l"/>
              </a:tabLst>
            </a:pPr>
            <a:r>
              <a:rPr lang="en - US" sz="2796" baseline="0" dirty="0" spc="0">
                <a:latin typeface="Arial" pitchFamily="18" charset="0"/>
              </a:rPr>
              <a:t>•	</a:t>
            </a:r>
            <a:r>
              <a:rPr lang="en - US" sz="2796" baseline="0" dirty="0" spc="0">
                <a:latin typeface="Calibri" pitchFamily="18" charset="0"/>
              </a:rPr>
              <a:t>S</a:t>
            </a:r>
            <a:r>
              <a:rPr lang="en - US" sz="2796" baseline="0" dirty="0" spc="-36">
                <a:latin typeface="Calibri" pitchFamily="18" charset="0"/>
              </a:rPr>
              <a:t>t</a:t>
            </a:r>
            <a:r>
              <a:rPr lang="en - US" sz="2796" baseline="0" dirty="0" spc="0">
                <a:latin typeface="Calibri" pitchFamily="18" charset="0"/>
              </a:rPr>
              <a:t>and Sti</a:t>
            </a:r>
            <a:r>
              <a:rPr lang="en - US" sz="2796" baseline="0" dirty="0" spc="-13">
                <a:latin typeface="Calibri" pitchFamily="18" charset="0"/>
              </a:rPr>
              <a:t>l</a:t>
            </a:r>
            <a:r>
              <a:rPr lang="en - US" sz="2796" baseline="0" dirty="0" spc="0">
                <a:latin typeface="Calibri" pitchFamily="18" charset="0"/>
              </a:rPr>
              <a:t>l Theory</a:t>
            </a:r>
            <a:endParaRPr lang="en - US" sz="2796" dirty="0"/>
          </a:p>
        </p:txBody>
      </p:sp>
      <p:sp>
        <p:nvSpPr>
          <p:cNvPr id="9" name="Rectangle 9"/>
          <p:cNvSpPr/>
          <p:nvPr/>
        </p:nvSpPr>
        <p:spPr>
          <a:xfrm rot="0" flipH="0" flipV="0">
            <a:off x="548640" y="3705939"/>
            <a:ext cx="1728823" cy="4101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2899" algn="l"/>
              </a:tabLst>
            </a:pPr>
            <a:r>
              <a:rPr lang="en - US" sz="2796" baseline="0" dirty="0" spc="0">
                <a:latin typeface="Arial" pitchFamily="18" charset="0"/>
              </a:rPr>
              <a:t>•	</a:t>
            </a:r>
            <a:r>
              <a:rPr lang="en - US" sz="2796" baseline="0" dirty="0" spc="0">
                <a:latin typeface="Calibri" pitchFamily="18" charset="0"/>
              </a:rPr>
              <a:t>Cr</a:t>
            </a:r>
            <a:r>
              <a:rPr lang="en - US" sz="2796" baseline="0" dirty="0" spc="-13">
                <a:latin typeface="Calibri" pitchFamily="18" charset="0"/>
              </a:rPr>
              <a:t>i</a:t>
            </a:r>
            <a:r>
              <a:rPr lang="en - US" sz="2796" baseline="0" dirty="0" spc="0">
                <a:latin typeface="Calibri" pitchFamily="18" charset="0"/>
              </a:rPr>
              <a:t>ticisms</a:t>
            </a:r>
            <a:endParaRPr lang="en - US" sz="2796" dirty="0"/>
          </a:p>
        </p:txBody>
      </p:sp>
      <p:sp>
        <p:nvSpPr>
          <p:cNvPr id="10" name="Rectangle 10"/>
          <p:cNvSpPr/>
          <p:nvPr/>
        </p:nvSpPr>
        <p:spPr>
          <a:xfrm rot="0" flipH="0" flipV="0">
            <a:off x="6129528" y="5946801"/>
            <a:ext cx="815416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</a:pPr>
            <a:r>
              <a:rPr lang="en - US" sz="1800" baseline="0" dirty="0" spc="0">
                <a:latin typeface="Calibri" pitchFamily="18" charset="0"/>
              </a:rPr>
              <a:t>MUR</a:t>
            </a:r>
            <a:r>
              <a:rPr lang="en - US" sz="1800" baseline="0" dirty="0" spc="-10">
                <a:latin typeface="Calibri" pitchFamily="18" charset="0"/>
              </a:rPr>
              <a:t>R</a:t>
            </a:r>
            <a:r>
              <a:rPr lang="en - US" sz="1800" baseline="0" dirty="0" spc="-129">
                <a:latin typeface="Calibri" pitchFamily="18" charset="0"/>
              </a:rPr>
              <a:t>A</a:t>
            </a:r>
            <a:r>
              <a:rPr lang="en - US" sz="1800" baseline="0" dirty="0" spc="0">
                <a:latin typeface="Calibri" pitchFamily="18" charset="0"/>
              </a:rPr>
              <a:t>Y</a:t>
            </a:r>
            <a:endParaRPr lang="en - US" sz="1800" dirty="0"/>
          </a:p>
        </p:txBody>
      </p:sp>
      <p:sp>
        <p:nvSpPr>
          <p:cNvPr id="11" name="Rectangle 11"/>
          <p:cNvSpPr/>
          <p:nvPr/>
        </p:nvSpPr>
        <p:spPr>
          <a:xfrm rot="0" flipH="0" flipV="0">
            <a:off x="5307203" y="6661557"/>
            <a:ext cx="2128901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473961" algn="l"/>
              </a:tabLst>
            </a:pPr>
            <a:r>
              <a:rPr lang="en - US" sz="1800" baseline="0" dirty="0" spc="0">
                <a:latin typeface="Calibri" pitchFamily="18" charset="0"/>
              </a:rPr>
              <a:t>Sou</a:t>
            </a:r>
            <a:r>
              <a:rPr lang="en - US" sz="1800" baseline="0" dirty="0" spc="-23">
                <a:latin typeface="Calibri" pitchFamily="18" charset="0"/>
              </a:rPr>
              <a:t>r</a:t>
            </a:r>
            <a:r>
              <a:rPr lang="en - US" sz="1800" baseline="0" dirty="0" spc="0">
                <a:latin typeface="Calibri" pitchFamily="18" charset="0"/>
              </a:rPr>
              <a:t>ce : google	images</a:t>
            </a:r>
            <a:endParaRPr lang="en - 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63" name="Freeform 63"/>
          <p:cNvSpPr/>
          <p:nvPr/>
        </p:nvSpPr>
        <p:spPr>
          <a:xfrm rot="0" flipH="0" flipV="0">
            <a:off x="0" y="0"/>
            <a:ext cx="9144000" cy="6858000"/>
          </a:xfrm>
          <a:custGeom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" name="Rectangle 64"/>
          <p:cNvSpPr/>
          <p:nvPr/>
        </p:nvSpPr>
        <p:spPr>
          <a:xfrm rot="0" flipH="0" flipV="0">
            <a:off x="548640" y="1356919"/>
            <a:ext cx="7744437" cy="407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2899" algn="l"/>
              </a:tabLst>
            </a:pPr>
            <a:r>
              <a:rPr lang="en - US" sz="2796" baseline="0" dirty="0" spc="0">
                <a:latin typeface="Wingdings" pitchFamily="18" charset="0"/>
              </a:rPr>
              <a:t>	</a:t>
            </a:r>
            <a:r>
              <a:rPr lang="en - US" sz="2796" baseline="0" dirty="0" spc="0">
                <a:latin typeface="Calibri" pitchFamily="18" charset="0"/>
              </a:rPr>
              <a:t>Thi</a:t>
            </a:r>
            <a:r>
              <a:rPr lang="en - US" sz="2796" baseline="0" dirty="0" spc="-44">
                <a:latin typeface="Calibri" pitchFamily="18" charset="0"/>
              </a:rPr>
              <a:t>r</a:t>
            </a:r>
            <a:r>
              <a:rPr lang="en - US" sz="2796" baseline="0" dirty="0" spc="0">
                <a:latin typeface="Calibri" pitchFamily="18" charset="0"/>
              </a:rPr>
              <a:t>d, the de</a:t>
            </a:r>
            <a:r>
              <a:rPr lang="en - US" sz="2796" baseline="0" dirty="0" spc="-19">
                <a:latin typeface="Calibri" pitchFamily="18" charset="0"/>
              </a:rPr>
              <a:t>p</a:t>
            </a:r>
            <a:r>
              <a:rPr lang="en - US" sz="2796" baseline="0" dirty="0" spc="0">
                <a:latin typeface="Calibri" pitchFamily="18" charset="0"/>
              </a:rPr>
              <a:t>th of ma</a:t>
            </a:r>
            <a:r>
              <a:rPr lang="en - US" sz="2796" baseline="0" dirty="0" spc="-53">
                <a:latin typeface="Calibri" pitchFamily="18" charset="0"/>
              </a:rPr>
              <a:t>n</a:t>
            </a:r>
            <a:r>
              <a:rPr lang="en - US" sz="2796" baseline="0" dirty="0" spc="0">
                <a:latin typeface="Calibri" pitchFamily="18" charset="0"/>
              </a:rPr>
              <a:t>y la</a:t>
            </a:r>
            <a:r>
              <a:rPr lang="en - US" sz="2796" baseline="0" dirty="0" spc="-22">
                <a:latin typeface="Calibri" pitchFamily="18" charset="0"/>
              </a:rPr>
              <a:t>g</a:t>
            </a:r>
            <a:r>
              <a:rPr lang="en - US" sz="2796" baseline="0" dirty="0" spc="0">
                <a:latin typeface="Calibri" pitchFamily="18" charset="0"/>
              </a:rPr>
              <a:t>oons is 100 m or mo</a:t>
            </a:r>
            <a:r>
              <a:rPr lang="en - US" sz="2796" baseline="0" dirty="0" spc="-36">
                <a:latin typeface="Calibri" pitchFamily="18" charset="0"/>
              </a:rPr>
              <a:t>r</a:t>
            </a:r>
            <a:r>
              <a:rPr lang="en - US" sz="2796" baseline="0" dirty="0" spc="0">
                <a:latin typeface="Calibri" pitchFamily="18" charset="0"/>
              </a:rPr>
              <a:t>e.</a:t>
            </a:r>
            <a:endParaRPr lang="en - US" sz="2796" dirty="0"/>
          </a:p>
        </p:txBody>
      </p:sp>
      <p:sp>
        <p:nvSpPr>
          <p:cNvPr id="65" name="Rectangle 65"/>
          <p:cNvSpPr/>
          <p:nvPr/>
        </p:nvSpPr>
        <p:spPr>
          <a:xfrm rot="0" flipH="0" flipV="0">
            <a:off x="548640" y="2379170"/>
            <a:ext cx="6942639" cy="8368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2899" algn="l"/>
              </a:tabLst>
            </a:pPr>
            <a:r>
              <a:rPr lang="en - US" sz="2796" baseline="0" dirty="0" spc="0">
                <a:latin typeface="Arial" pitchFamily="18" charset="0"/>
              </a:rPr>
              <a:t>•	</a:t>
            </a:r>
            <a:r>
              <a:rPr lang="en - US" sz="2796" baseline="0" dirty="0" spc="0">
                <a:latin typeface="Calibri" pitchFamily="18" charset="0"/>
              </a:rPr>
              <a:t>It seems imposs</a:t>
            </a:r>
            <a:r>
              <a:rPr lang="en - US" sz="2796" baseline="0" dirty="0" spc="-11">
                <a:latin typeface="Calibri" pitchFamily="18" charset="0"/>
              </a:rPr>
              <a:t>i</a:t>
            </a:r>
            <a:r>
              <a:rPr lang="en - US" sz="2796" baseline="0" dirty="0" spc="0">
                <a:latin typeface="Calibri" pitchFamily="18" charset="0"/>
              </a:rPr>
              <a:t>b</a:t>
            </a:r>
            <a:r>
              <a:rPr lang="en - US" sz="2796" baseline="0" dirty="0" spc="-11">
                <a:latin typeface="Calibri" pitchFamily="18" charset="0"/>
              </a:rPr>
              <a:t>l</a:t>
            </a:r>
            <a:r>
              <a:rPr lang="en - US" sz="2796" baseline="0" dirty="0" spc="0">
                <a:latin typeface="Calibri" pitchFamily="18" charset="0"/>
              </a:rPr>
              <a:t>e </a:t>
            </a:r>
            <a:r>
              <a:rPr lang="en - US" sz="2796" baseline="0" dirty="0" spc="-25">
                <a:latin typeface="Calibri" pitchFamily="18" charset="0"/>
              </a:rPr>
              <a:t>t</a:t>
            </a:r>
            <a:r>
              <a:rPr lang="en - US" sz="2796" baseline="0" dirty="0" spc="0">
                <a:latin typeface="Calibri" pitchFamily="18" charset="0"/>
              </a:rPr>
              <a:t>o h</a:t>
            </a:r>
            <a:r>
              <a:rPr lang="en - US" sz="2796" baseline="0" dirty="0" spc="-41">
                <a:latin typeface="Calibri" pitchFamily="18" charset="0"/>
              </a:rPr>
              <a:t>a</a:t>
            </a:r>
            <a:r>
              <a:rPr lang="en - US" sz="2796" baseline="0" dirty="0" spc="-27">
                <a:latin typeface="Calibri" pitchFamily="18" charset="0"/>
              </a:rPr>
              <a:t>v</a:t>
            </a:r>
            <a:r>
              <a:rPr lang="en - US" sz="2796" baseline="0" dirty="0" spc="0">
                <a:latin typeface="Calibri" pitchFamily="18" charset="0"/>
              </a:rPr>
              <a:t>e both e</a:t>
            </a:r>
            <a:r>
              <a:rPr lang="en - US" sz="2796" baseline="0" dirty="0" spc="-53">
                <a:latin typeface="Calibri" pitchFamily="18" charset="0"/>
              </a:rPr>
              <a:t>r</a:t>
            </a:r>
            <a:r>
              <a:rPr lang="en - US" sz="2796" baseline="0" dirty="0" spc="0">
                <a:latin typeface="Calibri" pitchFamily="18" charset="0"/>
              </a:rPr>
              <a:t>osion and </a:t>
            </a:r>
            <a:endParaRPr lang="en - US" sz="2796" dirty="0"/>
          </a:p>
          <a:p>
            <a:pPr marL="342899">
              <a:lnSpc>
                <a:spcPts val="3359"/>
              </a:lnSpc>
            </a:pPr>
            <a:r>
              <a:rPr lang="en - US" sz="2796" baseline="0" dirty="0" spc="0">
                <a:latin typeface="Calibri" pitchFamily="18" charset="0"/>
              </a:rPr>
              <a:t>depos</a:t>
            </a:r>
            <a:r>
              <a:rPr lang="en - US" sz="2796" baseline="0" dirty="0" spc="-13">
                <a:latin typeface="Calibri" pitchFamily="18" charset="0"/>
              </a:rPr>
              <a:t>i</a:t>
            </a:r>
            <a:r>
              <a:rPr lang="en - US" sz="2796" baseline="0" dirty="0" spc="0">
                <a:latin typeface="Calibri" pitchFamily="18" charset="0"/>
              </a:rPr>
              <a:t>tion p</a:t>
            </a:r>
            <a:r>
              <a:rPr lang="en - US" sz="2796" baseline="0" dirty="0" spc="-55">
                <a:latin typeface="Calibri" pitchFamily="18" charset="0"/>
              </a:rPr>
              <a:t>r</a:t>
            </a:r>
            <a:r>
              <a:rPr lang="en - US" sz="2796" baseline="0" dirty="0" spc="0">
                <a:latin typeface="Calibri" pitchFamily="18" charset="0"/>
              </a:rPr>
              <a:t>ocesses </a:t>
            </a:r>
            <a:r>
              <a:rPr lang="en - US" sz="2796" baseline="0" dirty="0" spc="-19">
                <a:latin typeface="Calibri" pitchFamily="18" charset="0"/>
              </a:rPr>
              <a:t>a</a:t>
            </a:r>
            <a:r>
              <a:rPr lang="en - US" sz="2796" baseline="0" dirty="0" spc="0">
                <a:latin typeface="Calibri" pitchFamily="18" charset="0"/>
              </a:rPr>
              <a:t>t the same de</a:t>
            </a:r>
            <a:r>
              <a:rPr lang="en - US" sz="2796" baseline="0" dirty="0" spc="-19">
                <a:latin typeface="Calibri" pitchFamily="18" charset="0"/>
              </a:rPr>
              <a:t>p</a:t>
            </a:r>
            <a:r>
              <a:rPr lang="en - US" sz="2796" baseline="0" dirty="0" spc="0">
                <a:latin typeface="Calibri" pitchFamily="18" charset="0"/>
              </a:rPr>
              <a:t>th.</a:t>
            </a:r>
            <a:endParaRPr lang="en - US" sz="2796" dirty="0"/>
          </a:p>
        </p:txBody>
      </p:sp>
      <p:sp>
        <p:nvSpPr>
          <p:cNvPr id="66" name="Rectangle 66"/>
          <p:cNvSpPr/>
          <p:nvPr/>
        </p:nvSpPr>
        <p:spPr>
          <a:xfrm rot="0" flipH="0" flipV="0">
            <a:off x="548640" y="3830272"/>
            <a:ext cx="8039372" cy="8369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2899" algn="l"/>
              </a:tabLst>
            </a:pPr>
            <a:r>
              <a:rPr lang="en - US" sz="2796" baseline="0" dirty="0" spc="0">
                <a:latin typeface="Arial" pitchFamily="18" charset="0"/>
              </a:rPr>
              <a:t>•	</a:t>
            </a:r>
            <a:r>
              <a:rPr lang="en - US" sz="2796" baseline="0" dirty="0" spc="0">
                <a:latin typeface="Calibri" pitchFamily="18" charset="0"/>
              </a:rPr>
              <a:t>On the basis of these </a:t>
            </a:r>
            <a:r>
              <a:rPr lang="en - US" sz="2796" baseline="0" dirty="0" spc="-61">
                <a:latin typeface="Calibri" pitchFamily="18" charset="0"/>
              </a:rPr>
              <a:t>f</a:t>
            </a:r>
            <a:r>
              <a:rPr lang="en - US" sz="2796" baseline="0" dirty="0" spc="0">
                <a:latin typeface="Calibri" pitchFamily="18" charset="0"/>
              </a:rPr>
              <a:t>acts, th</a:t>
            </a:r>
            <a:r>
              <a:rPr lang="en - US" sz="2796" baseline="0" dirty="0" spc="-11">
                <a:latin typeface="Calibri" pitchFamily="18" charset="0"/>
              </a:rPr>
              <a:t>i</a:t>
            </a:r>
            <a:r>
              <a:rPr lang="en - US" sz="2796" baseline="0" dirty="0" spc="0">
                <a:latin typeface="Calibri" pitchFamily="18" charset="0"/>
              </a:rPr>
              <a:t>s theory has been </a:t>
            </a:r>
            <a:endParaRPr lang="en - US" sz="2796" dirty="0"/>
          </a:p>
          <a:p>
            <a:pPr marL="342899">
              <a:lnSpc>
                <a:spcPts val="3360"/>
              </a:lnSpc>
            </a:pPr>
            <a:r>
              <a:rPr lang="en - US" sz="2798" baseline="0" dirty="0" spc="0">
                <a:latin typeface="Calibri" pitchFamily="18" charset="0"/>
              </a:rPr>
              <a:t>almo</a:t>
            </a:r>
            <a:r>
              <a:rPr lang="en - US" sz="2798" baseline="0" dirty="0" spc="-44">
                <a:latin typeface="Calibri" pitchFamily="18" charset="0"/>
              </a:rPr>
              <a:t>s</a:t>
            </a:r>
            <a:r>
              <a:rPr lang="en - US" sz="2798" baseline="0" dirty="0" spc="0">
                <a:latin typeface="Calibri" pitchFamily="18" charset="0"/>
              </a:rPr>
              <a:t>t </a:t>
            </a:r>
            <a:r>
              <a:rPr lang="en - US" sz="2798" baseline="0" dirty="0" spc="-39">
                <a:latin typeface="Calibri" pitchFamily="18" charset="0"/>
              </a:rPr>
              <a:t>r</a:t>
            </a:r>
            <a:r>
              <a:rPr lang="en - US" sz="2798" baseline="0" dirty="0" spc="0">
                <a:latin typeface="Calibri" pitchFamily="18" charset="0"/>
              </a:rPr>
              <a:t>ejec</a:t>
            </a:r>
            <a:r>
              <a:rPr lang="en - US" sz="2798" baseline="0" dirty="0" spc="-22">
                <a:latin typeface="Calibri" pitchFamily="18" charset="0"/>
              </a:rPr>
              <a:t>t</a:t>
            </a:r>
            <a:r>
              <a:rPr lang="en - US" sz="2798" baseline="0" dirty="0" spc="0">
                <a:latin typeface="Calibri" pitchFamily="18" charset="0"/>
              </a:rPr>
              <a:t>ed an</a:t>
            </a:r>
            <a:r>
              <a:rPr lang="en - US" sz="2798" baseline="0" dirty="0" spc="-11">
                <a:latin typeface="Calibri" pitchFamily="18" charset="0"/>
              </a:rPr>
              <a:t>d</a:t>
            </a:r>
            <a:r>
              <a:rPr lang="en - US" sz="2798" baseline="0" dirty="0" spc="0">
                <a:latin typeface="Calibri" pitchFamily="18" charset="0"/>
              </a:rPr>
              <a:t> </a:t>
            </a:r>
            <a:r>
              <a:rPr lang="en - US" sz="2798" baseline="0" dirty="0" spc="-19">
                <a:latin typeface="Calibri" pitchFamily="18" charset="0"/>
              </a:rPr>
              <a:t>a</a:t>
            </a:r>
            <a:r>
              <a:rPr lang="en - US" sz="2798" baseline="0" dirty="0" spc="0">
                <a:latin typeface="Calibri" pitchFamily="18" charset="0"/>
              </a:rPr>
              <a:t>t</a:t>
            </a:r>
            <a:r>
              <a:rPr lang="en - US" sz="2798" baseline="0" dirty="0" spc="-11">
                <a:latin typeface="Calibri" pitchFamily="18" charset="0"/>
              </a:rPr>
              <a:t> </a:t>
            </a:r>
            <a:r>
              <a:rPr lang="en - US" sz="2798" baseline="0" dirty="0" spc="0">
                <a:latin typeface="Calibri" pitchFamily="18" charset="0"/>
              </a:rPr>
              <a:t>p</a:t>
            </a:r>
            <a:r>
              <a:rPr lang="en - US" sz="2798" baseline="0" dirty="0" spc="-44">
                <a:latin typeface="Calibri" pitchFamily="18" charset="0"/>
              </a:rPr>
              <a:t>r</a:t>
            </a:r>
            <a:r>
              <a:rPr lang="en - US" sz="2798" baseline="0" dirty="0" spc="0">
                <a:latin typeface="Calibri" pitchFamily="18" charset="0"/>
              </a:rPr>
              <a:t>ese</a:t>
            </a:r>
            <a:r>
              <a:rPr lang="en - US" sz="2798" baseline="0" dirty="0" spc="-33">
                <a:latin typeface="Calibri" pitchFamily="18" charset="0"/>
              </a:rPr>
              <a:t>n</a:t>
            </a:r>
            <a:r>
              <a:rPr lang="en - US" sz="2798" baseline="0" dirty="0" spc="0">
                <a:latin typeface="Calibri" pitchFamily="18" charset="0"/>
              </a:rPr>
              <a:t>t it has on</a:t>
            </a:r>
            <a:r>
              <a:rPr lang="en - US" sz="2798" baseline="0" dirty="0" spc="-11">
                <a:latin typeface="Calibri" pitchFamily="18" charset="0"/>
              </a:rPr>
              <a:t>l</a:t>
            </a:r>
            <a:r>
              <a:rPr lang="en - US" sz="2798" baseline="0" dirty="0" spc="0">
                <a:latin typeface="Calibri" pitchFamily="18" charset="0"/>
              </a:rPr>
              <a:t>y theo</a:t>
            </a:r>
            <a:r>
              <a:rPr lang="en - US" sz="2798" baseline="0" dirty="0" spc="-39">
                <a:latin typeface="Calibri" pitchFamily="18" charset="0"/>
              </a:rPr>
              <a:t>r</a:t>
            </a:r>
            <a:r>
              <a:rPr lang="en - US" sz="2798" baseline="0" dirty="0" spc="-13">
                <a:latin typeface="Calibri" pitchFamily="18" charset="0"/>
              </a:rPr>
              <a:t>e</a:t>
            </a:r>
            <a:r>
              <a:rPr lang="en - US" sz="2798" baseline="0" dirty="0" spc="0">
                <a:latin typeface="Calibri" pitchFamily="18" charset="0"/>
              </a:rPr>
              <a:t>ti</a:t>
            </a:r>
            <a:r>
              <a:rPr lang="en - US" sz="2798" baseline="0" dirty="0" spc="-19">
                <a:latin typeface="Calibri" pitchFamily="18" charset="0"/>
              </a:rPr>
              <a:t>c</a:t>
            </a:r>
            <a:r>
              <a:rPr lang="en - US" sz="2798" baseline="0" dirty="0" spc="0">
                <a:latin typeface="Calibri" pitchFamily="18" charset="0"/>
              </a:rPr>
              <a:t>al </a:t>
            </a:r>
            <a:endParaRPr lang="en - US" sz="2798" dirty="0"/>
          </a:p>
        </p:txBody>
      </p:sp>
      <p:sp>
        <p:nvSpPr>
          <p:cNvPr id="67" name="Rectangle 67"/>
          <p:cNvSpPr/>
          <p:nvPr/>
        </p:nvSpPr>
        <p:spPr>
          <a:xfrm rot="0" flipH="0" flipV="0">
            <a:off x="891539" y="4739133"/>
            <a:ext cx="3741959" cy="3550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</a:pPr>
            <a:r>
              <a:rPr lang="en - US" sz="2796" baseline="0" dirty="0" spc="0">
                <a:latin typeface="Calibri" pitchFamily="18" charset="0"/>
              </a:rPr>
              <a:t>and h</a:t>
            </a:r>
            <a:r>
              <a:rPr lang="en - US" sz="2796" baseline="0" dirty="0" spc="-11">
                <a:latin typeface="Calibri" pitchFamily="18" charset="0"/>
              </a:rPr>
              <a:t>i</a:t>
            </a:r>
            <a:r>
              <a:rPr lang="en - US" sz="2796" baseline="0" dirty="0" spc="-36">
                <a:latin typeface="Calibri" pitchFamily="18" charset="0"/>
              </a:rPr>
              <a:t>s</a:t>
            </a:r>
            <a:r>
              <a:rPr lang="en - US" sz="2796" baseline="0" dirty="0" spc="-25">
                <a:latin typeface="Calibri" pitchFamily="18" charset="0"/>
              </a:rPr>
              <a:t>t</a:t>
            </a:r>
            <a:r>
              <a:rPr lang="en - US" sz="2796" baseline="0" dirty="0" spc="0">
                <a:latin typeface="Calibri" pitchFamily="18" charset="0"/>
              </a:rPr>
              <a:t>ori</a:t>
            </a:r>
            <a:r>
              <a:rPr lang="en - US" sz="2796" baseline="0" dirty="0" spc="-27">
                <a:latin typeface="Calibri" pitchFamily="18" charset="0"/>
              </a:rPr>
              <a:t>c</a:t>
            </a:r>
            <a:r>
              <a:rPr lang="en - US" sz="2796" baseline="0" dirty="0" spc="0">
                <a:latin typeface="Calibri" pitchFamily="18" charset="0"/>
              </a:rPr>
              <a:t>al </a:t>
            </a:r>
            <a:r>
              <a:rPr lang="en - US" sz="2796" baseline="0" dirty="0" spc="-39">
                <a:latin typeface="Calibri" pitchFamily="18" charset="0"/>
              </a:rPr>
              <a:t>r</a:t>
            </a:r>
            <a:r>
              <a:rPr lang="en - US" sz="2796" baseline="0" dirty="0" spc="0">
                <a:latin typeface="Calibri" pitchFamily="18" charset="0"/>
              </a:rPr>
              <a:t>e</a:t>
            </a:r>
            <a:r>
              <a:rPr lang="en - US" sz="2796" baseline="0" dirty="0" spc="-19">
                <a:latin typeface="Calibri" pitchFamily="18" charset="0"/>
              </a:rPr>
              <a:t>c</a:t>
            </a:r>
            <a:r>
              <a:rPr lang="en - US" sz="2796" baseline="0" dirty="0" spc="0">
                <a:latin typeface="Calibri" pitchFamily="18" charset="0"/>
              </a:rPr>
              <a:t>ognit</a:t>
            </a:r>
            <a:r>
              <a:rPr lang="en - US" sz="2796" baseline="0" dirty="0" spc="-13">
                <a:latin typeface="Calibri" pitchFamily="18" charset="0"/>
              </a:rPr>
              <a:t>i</a:t>
            </a:r>
            <a:r>
              <a:rPr lang="en - US" sz="2796" baseline="0" dirty="0" spc="0">
                <a:latin typeface="Calibri" pitchFamily="18" charset="0"/>
              </a:rPr>
              <a:t>on.</a:t>
            </a:r>
            <a:endParaRPr lang="en - US" sz="279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2" name="Freeform 12"/>
          <p:cNvSpPr/>
          <p:nvPr/>
        </p:nvSpPr>
        <p:spPr>
          <a:xfrm rot="0" flipH="0" flipV="0">
            <a:off x="0" y="0"/>
            <a:ext cx="9144000" cy="6858000"/>
          </a:xfrm>
          <a:custGeom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3"/>
          <p:cNvSpPr/>
          <p:nvPr/>
        </p:nvSpPr>
        <p:spPr>
          <a:xfrm rot="0" flipH="0" flipV="0">
            <a:off x="3157473" y="614198"/>
            <a:ext cx="2828842" cy="5596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</a:pPr>
            <a:r>
              <a:rPr lang="en - US" sz="4406" baseline="0" dirty="0" spc="0">
                <a:solidFill>
                  <a:srgbClr val="FF0000"/>
                </a:solidFill>
                <a:latin typeface="Calibri" pitchFamily="18" charset="0"/>
              </a:rPr>
              <a:t>I</a:t>
            </a:r>
            <a:r>
              <a:rPr lang="en - US" sz="4406" baseline="0" dirty="0" spc="-35">
                <a:solidFill>
                  <a:srgbClr val="FF0000"/>
                </a:solidFill>
                <a:latin typeface="Calibri" pitchFamily="18" charset="0"/>
              </a:rPr>
              <a:t>n</a:t>
            </a:r>
            <a:r>
              <a:rPr lang="en - US" sz="4406" baseline="0" dirty="0" spc="0">
                <a:solidFill>
                  <a:srgbClr val="FF0000"/>
                </a:solidFill>
                <a:latin typeface="Calibri" pitchFamily="18" charset="0"/>
              </a:rPr>
              <a:t>t</a:t>
            </a:r>
            <a:r>
              <a:rPr lang="en - US" sz="4406" baseline="0" dirty="0" spc="-74">
                <a:solidFill>
                  <a:srgbClr val="FF0000"/>
                </a:solidFill>
                <a:latin typeface="Calibri" pitchFamily="18" charset="0"/>
              </a:rPr>
              <a:t>r</a:t>
            </a:r>
            <a:r>
              <a:rPr lang="en - US" sz="4406" baseline="0" dirty="0" spc="0">
                <a:solidFill>
                  <a:srgbClr val="FF0000"/>
                </a:solidFill>
                <a:latin typeface="Calibri" pitchFamily="18" charset="0"/>
              </a:rPr>
              <a:t>oduction</a:t>
            </a:r>
            <a:endParaRPr lang="en - US" sz="4406" dirty="0"/>
          </a:p>
        </p:txBody>
      </p:sp>
      <p:sp>
        <p:nvSpPr>
          <p:cNvPr id="14" name="Rectangle 14"/>
          <p:cNvSpPr/>
          <p:nvPr/>
        </p:nvSpPr>
        <p:spPr>
          <a:xfrm rot="0" flipH="0" flipV="0">
            <a:off x="548640" y="1575414"/>
            <a:ext cx="8125968" cy="80647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2899" algn="l"/>
              </a:tabLst>
            </a:pPr>
            <a:r>
              <a:rPr lang="en - US" sz="3002" baseline="0" dirty="0" spc="0">
                <a:latin typeface="Arial" pitchFamily="18" charset="0"/>
              </a:rPr>
              <a:t>•	</a:t>
            </a:r>
            <a:r>
              <a:rPr lang="en - US" sz="3002" baseline="0" dirty="0" spc="0">
                <a:latin typeface="Calibri" pitchFamily="18" charset="0"/>
              </a:rPr>
              <a:t>The</a:t>
            </a:r>
            <a:r>
              <a:rPr lang="en - US" sz="3002" baseline="0" dirty="0" spc="-39">
                <a:latin typeface="Calibri" pitchFamily="18" charset="0"/>
              </a:rPr>
              <a:t>r</a:t>
            </a:r>
            <a:r>
              <a:rPr lang="en - US" sz="3002" baseline="0" dirty="0" spc="0">
                <a:latin typeface="Calibri" pitchFamily="18" charset="0"/>
              </a:rPr>
              <a:t>e</a:t>
            </a:r>
            <a:r>
              <a:rPr lang="en - US" sz="3002" baseline="0" dirty="0" spc="-27">
                <a:latin typeface="Calibri" pitchFamily="18" charset="0"/>
              </a:rPr>
              <a:t> </a:t>
            </a:r>
            <a:r>
              <a:rPr lang="en - US" sz="3002" baseline="0" dirty="0" spc="0">
                <a:latin typeface="Calibri" pitchFamily="18" charset="0"/>
              </a:rPr>
              <a:t>is no dispu</a:t>
            </a:r>
            <a:r>
              <a:rPr lang="en - US" sz="3002" baseline="0" dirty="0" spc="-39">
                <a:latin typeface="Calibri" pitchFamily="18" charset="0"/>
              </a:rPr>
              <a:t>t</a:t>
            </a:r>
            <a:r>
              <a:rPr lang="en - US" sz="3002" baseline="0" dirty="0" spc="0">
                <a:latin typeface="Calibri" pitchFamily="18" charset="0"/>
              </a:rPr>
              <a:t>e about</a:t>
            </a:r>
            <a:r>
              <a:rPr lang="en - US" sz="3002" baseline="0" dirty="0" spc="-12">
                <a:latin typeface="Calibri" pitchFamily="18" charset="0"/>
              </a:rPr>
              <a:t> </a:t>
            </a:r>
            <a:r>
              <a:rPr lang="en - US" sz="3002" baseline="0" dirty="0" spc="0">
                <a:latin typeface="Calibri" pitchFamily="18" charset="0"/>
              </a:rPr>
              <a:t>the or</a:t>
            </a:r>
            <a:r>
              <a:rPr lang="en - US" sz="3002" baseline="0" dirty="0" spc="-15">
                <a:latin typeface="Calibri" pitchFamily="18" charset="0"/>
              </a:rPr>
              <a:t>i</a:t>
            </a:r>
            <a:r>
              <a:rPr lang="en - US" sz="3002" baseline="0" dirty="0" spc="0">
                <a:latin typeface="Calibri" pitchFamily="18" charset="0"/>
              </a:rPr>
              <a:t>gin of fr</a:t>
            </a:r>
            <a:r>
              <a:rPr lang="en - US" sz="3002" baseline="0" dirty="0" spc="-15">
                <a:latin typeface="Calibri" pitchFamily="18" charset="0"/>
              </a:rPr>
              <a:t>i</a:t>
            </a:r>
            <a:r>
              <a:rPr lang="en - US" sz="3002" baseline="0" dirty="0" spc="0">
                <a:latin typeface="Calibri" pitchFamily="18" charset="0"/>
              </a:rPr>
              <a:t>ngi</a:t>
            </a:r>
            <a:r>
              <a:rPr lang="en - US" sz="3002" baseline="0" dirty="0" spc="-12">
                <a:latin typeface="Calibri" pitchFamily="18" charset="0"/>
              </a:rPr>
              <a:t>n</a:t>
            </a:r>
            <a:r>
              <a:rPr lang="en - US" sz="3002" baseline="0" dirty="0" spc="0">
                <a:latin typeface="Calibri" pitchFamily="18" charset="0"/>
              </a:rPr>
              <a:t>g </a:t>
            </a:r>
            <a:endParaRPr lang="en - US" sz="3002" dirty="0"/>
          </a:p>
          <a:p>
            <a:pPr marL="342900">
              <a:lnSpc>
                <a:spcPts val="2882"/>
              </a:lnSpc>
            </a:pPr>
            <a:r>
              <a:rPr lang="en - US" sz="3000" baseline="0" dirty="0" spc="-21">
                <a:latin typeface="Calibri" pitchFamily="18" charset="0"/>
              </a:rPr>
              <a:t>c</a:t>
            </a:r>
            <a:r>
              <a:rPr lang="en - US" sz="3000" baseline="0" dirty="0" spc="0">
                <a:latin typeface="Calibri" pitchFamily="18" charset="0"/>
              </a:rPr>
              <a:t>o</a:t>
            </a:r>
            <a:r>
              <a:rPr lang="en - US" sz="3000" baseline="0" dirty="0" spc="-60">
                <a:latin typeface="Calibri" pitchFamily="18" charset="0"/>
              </a:rPr>
              <a:t>r</a:t>
            </a:r>
            <a:r>
              <a:rPr lang="en - US" sz="3000" baseline="0" dirty="0" spc="0">
                <a:latin typeface="Calibri" pitchFamily="18" charset="0"/>
              </a:rPr>
              <a:t>al</a:t>
            </a:r>
            <a:r>
              <a:rPr lang="en - US" sz="3000" baseline="0" dirty="0" spc="-21">
                <a:latin typeface="Calibri" pitchFamily="18" charset="0"/>
              </a:rPr>
              <a:t> </a:t>
            </a:r>
            <a:r>
              <a:rPr lang="en - US" sz="3000" baseline="0" dirty="0" spc="-38">
                <a:latin typeface="Calibri" pitchFamily="18" charset="0"/>
              </a:rPr>
              <a:t>r</a:t>
            </a:r>
            <a:r>
              <a:rPr lang="en - US" sz="3000" baseline="0" dirty="0" spc="0">
                <a:latin typeface="Calibri" pitchFamily="18" charset="0"/>
              </a:rPr>
              <a:t>e</a:t>
            </a:r>
            <a:r>
              <a:rPr lang="en - US" sz="3000" baseline="0" dirty="0" spc="-35">
                <a:latin typeface="Calibri" pitchFamily="18" charset="0"/>
              </a:rPr>
              <a:t>e</a:t>
            </a:r>
            <a:r>
              <a:rPr lang="en - US" sz="3000" baseline="0" dirty="0" spc="-38">
                <a:latin typeface="Calibri" pitchFamily="18" charset="0"/>
              </a:rPr>
              <a:t>f</a:t>
            </a:r>
            <a:r>
              <a:rPr lang="en - US" sz="3000" baseline="0" dirty="0" spc="0">
                <a:latin typeface="Calibri" pitchFamily="18" charset="0"/>
              </a:rPr>
              <a:t>s, but the</a:t>
            </a:r>
            <a:r>
              <a:rPr lang="en - US" sz="3000" baseline="0" dirty="0" spc="-21">
                <a:latin typeface="Calibri" pitchFamily="18" charset="0"/>
              </a:rPr>
              <a:t> </a:t>
            </a:r>
            <a:r>
              <a:rPr lang="en - US" sz="3000" baseline="0" dirty="0" spc="0">
                <a:latin typeface="Calibri" pitchFamily="18" charset="0"/>
              </a:rPr>
              <a:t>base of barri</a:t>
            </a:r>
            <a:r>
              <a:rPr lang="en - US" sz="3000" baseline="0" dirty="0" spc="-11">
                <a:latin typeface="Calibri" pitchFamily="18" charset="0"/>
              </a:rPr>
              <a:t>e</a:t>
            </a:r>
            <a:r>
              <a:rPr lang="en - US" sz="3000" baseline="0" dirty="0" spc="0">
                <a:latin typeface="Calibri" pitchFamily="18" charset="0"/>
              </a:rPr>
              <a:t>r </a:t>
            </a:r>
            <a:r>
              <a:rPr lang="en - US" sz="3000" baseline="0" dirty="0" spc="-39">
                <a:latin typeface="Calibri" pitchFamily="18" charset="0"/>
              </a:rPr>
              <a:t>r</a:t>
            </a:r>
            <a:r>
              <a:rPr lang="en - US" sz="3000" baseline="0" dirty="0" spc="0">
                <a:latin typeface="Calibri" pitchFamily="18" charset="0"/>
              </a:rPr>
              <a:t>e</a:t>
            </a:r>
            <a:r>
              <a:rPr lang="en - US" sz="3000" baseline="0" dirty="0" spc="-35">
                <a:latin typeface="Calibri" pitchFamily="18" charset="0"/>
              </a:rPr>
              <a:t>e</a:t>
            </a:r>
            <a:r>
              <a:rPr lang="en - US" sz="3000" baseline="0" dirty="0" spc="-39">
                <a:latin typeface="Calibri" pitchFamily="18" charset="0"/>
              </a:rPr>
              <a:t>f</a:t>
            </a:r>
            <a:r>
              <a:rPr lang="en - US" sz="3000" baseline="0" dirty="0" spc="0">
                <a:latin typeface="Calibri" pitchFamily="18" charset="0"/>
              </a:rPr>
              <a:t>s and </a:t>
            </a:r>
            <a:r>
              <a:rPr lang="en - US" sz="3000" baseline="0" dirty="0" spc="-21">
                <a:latin typeface="Calibri" pitchFamily="18" charset="0"/>
              </a:rPr>
              <a:t>a</a:t>
            </a:r>
            <a:r>
              <a:rPr lang="en - US" sz="3000" baseline="0" dirty="0" spc="-20">
                <a:latin typeface="Calibri" pitchFamily="18" charset="0"/>
              </a:rPr>
              <a:t>t</a:t>
            </a:r>
            <a:r>
              <a:rPr lang="en - US" sz="3000" baseline="0" dirty="0" spc="0">
                <a:latin typeface="Calibri" pitchFamily="18" charset="0"/>
              </a:rPr>
              <a:t>olls </a:t>
            </a:r>
            <a:endParaRPr lang="en - US" sz="3000" dirty="0"/>
          </a:p>
        </p:txBody>
      </p:sp>
      <p:sp>
        <p:nvSpPr>
          <p:cNvPr id="15" name="Rectangle 15"/>
          <p:cNvSpPr/>
          <p:nvPr/>
        </p:nvSpPr>
        <p:spPr>
          <a:xfrm rot="0" flipH="0" flipV="0">
            <a:off x="891539" y="2366646"/>
            <a:ext cx="7702296" cy="18442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</a:pPr>
            <a:r>
              <a:rPr lang="en - US" sz="3000" baseline="0" dirty="0" spc="0">
                <a:latin typeface="Calibri" pitchFamily="18" charset="0"/>
              </a:rPr>
              <a:t>is</a:t>
            </a:r>
            <a:r>
              <a:rPr lang="en - US" sz="3000" baseline="0" dirty="0" spc="-20">
                <a:latin typeface="Calibri" pitchFamily="18" charset="0"/>
              </a:rPr>
              <a:t> </a:t>
            </a:r>
            <a:r>
              <a:rPr lang="en - US" sz="3000" baseline="0" dirty="0" spc="0">
                <a:latin typeface="Calibri" pitchFamily="18" charset="0"/>
              </a:rPr>
              <a:t>som</a:t>
            </a:r>
            <a:r>
              <a:rPr lang="en - US" sz="3000" baseline="0" dirty="0" spc="-17">
                <a:latin typeface="Calibri" pitchFamily="18" charset="0"/>
              </a:rPr>
              <a:t>e</a:t>
            </a:r>
            <a:r>
              <a:rPr lang="en - US" sz="3000" baseline="0" dirty="0" spc="0">
                <a:latin typeface="Calibri" pitchFamily="18" charset="0"/>
              </a:rPr>
              <a:t>times </a:t>
            </a:r>
            <a:r>
              <a:rPr lang="en - US" sz="3000" baseline="0" dirty="0" spc="-20">
                <a:latin typeface="Calibri" pitchFamily="18" charset="0"/>
              </a:rPr>
              <a:t>a</a:t>
            </a:r>
            <a:r>
              <a:rPr lang="en - US" sz="3000" baseline="0" dirty="0" spc="0">
                <a:latin typeface="Calibri" pitchFamily="18" charset="0"/>
              </a:rPr>
              <a:t>t</a:t>
            </a:r>
            <a:r>
              <a:rPr lang="en - US" sz="3000" baseline="0" dirty="0" spc="-15">
                <a:latin typeface="Calibri" pitchFamily="18" charset="0"/>
              </a:rPr>
              <a:t> </a:t>
            </a:r>
            <a:r>
              <a:rPr lang="en - US" sz="3000" baseline="0" dirty="0" spc="0">
                <a:latin typeface="Calibri" pitchFamily="18" charset="0"/>
              </a:rPr>
              <a:t>such a de</a:t>
            </a:r>
            <a:r>
              <a:rPr lang="en - US" sz="3000" baseline="0" dirty="0" spc="-15">
                <a:latin typeface="Calibri" pitchFamily="18" charset="0"/>
              </a:rPr>
              <a:t>p</a:t>
            </a:r>
            <a:r>
              <a:rPr lang="en - US" sz="3000" baseline="0" dirty="0" spc="0">
                <a:latin typeface="Calibri" pitchFamily="18" charset="0"/>
              </a:rPr>
              <a:t>th wh</a:t>
            </a:r>
            <a:r>
              <a:rPr lang="en - US" sz="3000" baseline="0" dirty="0" spc="-12">
                <a:latin typeface="Calibri" pitchFamily="18" charset="0"/>
              </a:rPr>
              <a:t>e</a:t>
            </a:r>
            <a:r>
              <a:rPr lang="en - US" sz="3000" baseline="0" dirty="0" spc="-38">
                <a:latin typeface="Calibri" pitchFamily="18" charset="0"/>
              </a:rPr>
              <a:t>r</a:t>
            </a:r>
            <a:r>
              <a:rPr lang="en - US" sz="3000" baseline="0" dirty="0" spc="0">
                <a:latin typeface="Calibri" pitchFamily="18" charset="0"/>
              </a:rPr>
              <a:t>e it is not </a:t>
            </a:r>
            <a:endParaRPr lang="en - US" sz="3000" dirty="0"/>
          </a:p>
          <a:p>
            <a:pPr marL="0">
              <a:lnSpc>
                <a:spcPts val="2879"/>
              </a:lnSpc>
            </a:pPr>
            <a:r>
              <a:rPr lang="en - US" sz="3000" baseline="0" dirty="0" spc="0">
                <a:latin typeface="Calibri" pitchFamily="18" charset="0"/>
              </a:rPr>
              <a:t>possible</a:t>
            </a:r>
            <a:r>
              <a:rPr lang="en - US" sz="3000" baseline="0" dirty="0" spc="-11">
                <a:latin typeface="Calibri" pitchFamily="18" charset="0"/>
              </a:rPr>
              <a:t> </a:t>
            </a:r>
            <a:r>
              <a:rPr lang="en - US" sz="3000" baseline="0" dirty="0" spc="-63">
                <a:latin typeface="Calibri" pitchFamily="18" charset="0"/>
              </a:rPr>
              <a:t>f</a:t>
            </a:r>
            <a:r>
              <a:rPr lang="en - US" sz="3000" baseline="0" dirty="0" spc="0">
                <a:latin typeface="Calibri" pitchFamily="18" charset="0"/>
              </a:rPr>
              <a:t>or the </a:t>
            </a:r>
            <a:r>
              <a:rPr lang="en - US" sz="3000" baseline="0" dirty="0" spc="-26">
                <a:latin typeface="Calibri" pitchFamily="18" charset="0"/>
              </a:rPr>
              <a:t>c</a:t>
            </a:r>
            <a:r>
              <a:rPr lang="en - US" sz="3000" baseline="0" dirty="0" spc="0">
                <a:latin typeface="Calibri" pitchFamily="18" charset="0"/>
              </a:rPr>
              <a:t>o</a:t>
            </a:r>
            <a:r>
              <a:rPr lang="en - US" sz="3000" baseline="0" dirty="0" spc="-60">
                <a:latin typeface="Calibri" pitchFamily="18" charset="0"/>
              </a:rPr>
              <a:t>r</a:t>
            </a:r>
            <a:r>
              <a:rPr lang="en - US" sz="3000" baseline="0" dirty="0" spc="0">
                <a:latin typeface="Calibri" pitchFamily="18" charset="0"/>
              </a:rPr>
              <a:t>al poly</a:t>
            </a:r>
            <a:r>
              <a:rPr lang="en - US" sz="3000" baseline="0" dirty="0" spc="-15">
                <a:latin typeface="Calibri" pitchFamily="18" charset="0"/>
              </a:rPr>
              <a:t>p</a:t>
            </a:r>
            <a:r>
              <a:rPr lang="en - US" sz="3000" baseline="0" dirty="0" spc="0">
                <a:latin typeface="Calibri" pitchFamily="18" charset="0"/>
              </a:rPr>
              <a:t>s </a:t>
            </a:r>
            <a:r>
              <a:rPr lang="en - US" sz="3000" baseline="0" dirty="0" spc="-21">
                <a:latin typeface="Calibri" pitchFamily="18" charset="0"/>
              </a:rPr>
              <a:t>t</a:t>
            </a:r>
            <a:r>
              <a:rPr lang="en - US" sz="3000" baseline="0" dirty="0" spc="0">
                <a:latin typeface="Calibri" pitchFamily="18" charset="0"/>
              </a:rPr>
              <a:t>o</a:t>
            </a:r>
            <a:r>
              <a:rPr lang="en - US" sz="3000" baseline="0" dirty="0" spc="-15">
                <a:latin typeface="Calibri" pitchFamily="18" charset="0"/>
              </a:rPr>
              <a:t> </a:t>
            </a:r>
            <a:r>
              <a:rPr lang="en - US" sz="3000" baseline="0" dirty="0" spc="0">
                <a:latin typeface="Calibri" pitchFamily="18" charset="0"/>
              </a:rPr>
              <a:t>survi</a:t>
            </a:r>
            <a:r>
              <a:rPr lang="en - US" sz="3000" baseline="0" dirty="0" spc="-29">
                <a:latin typeface="Calibri" pitchFamily="18" charset="0"/>
              </a:rPr>
              <a:t>v</a:t>
            </a:r>
            <a:r>
              <a:rPr lang="en - US" sz="3000" baseline="0" dirty="0" spc="0">
                <a:latin typeface="Calibri" pitchFamily="18" charset="0"/>
              </a:rPr>
              <a:t>e. </a:t>
            </a:r>
            <a:r>
              <a:rPr lang="en - US" sz="3000" baseline="0" dirty="0" spc="-260">
                <a:latin typeface="Calibri" pitchFamily="18" charset="0"/>
              </a:rPr>
              <a:t>T</a:t>
            </a:r>
            <a:r>
              <a:rPr lang="en - US" sz="3000" baseline="0" dirty="0" spc="0">
                <a:latin typeface="Calibri" pitchFamily="18" charset="0"/>
              </a:rPr>
              <a:t>o sol</a:t>
            </a:r>
            <a:r>
              <a:rPr lang="en - US" sz="3000" baseline="0" dirty="0" spc="-27">
                <a:latin typeface="Calibri" pitchFamily="18" charset="0"/>
              </a:rPr>
              <a:t>v</a:t>
            </a:r>
            <a:r>
              <a:rPr lang="en - US" sz="3000" baseline="0" dirty="0" spc="0">
                <a:latin typeface="Calibri" pitchFamily="18" charset="0"/>
              </a:rPr>
              <a:t>e </a:t>
            </a:r>
            <a:endParaRPr lang="en - US" sz="3000" dirty="0"/>
          </a:p>
          <a:p>
            <a:pPr marL="0">
              <a:lnSpc>
                <a:spcPts val="2882"/>
              </a:lnSpc>
            </a:pPr>
            <a:r>
              <a:rPr lang="en - US" sz="3002" baseline="0" dirty="0" spc="0">
                <a:latin typeface="Calibri" pitchFamily="18" charset="0"/>
              </a:rPr>
              <a:t>this</a:t>
            </a:r>
            <a:r>
              <a:rPr lang="en - US" sz="3002" baseline="0" dirty="0" spc="-24">
                <a:latin typeface="Calibri" pitchFamily="18" charset="0"/>
              </a:rPr>
              <a:t> </a:t>
            </a:r>
            <a:r>
              <a:rPr lang="en - US" sz="3002" baseline="0" dirty="0" spc="0">
                <a:latin typeface="Calibri" pitchFamily="18" charset="0"/>
              </a:rPr>
              <a:t>p</a:t>
            </a:r>
            <a:r>
              <a:rPr lang="en - US" sz="3002" baseline="0" dirty="0" spc="-57">
                <a:latin typeface="Calibri" pitchFamily="18" charset="0"/>
              </a:rPr>
              <a:t>r</a:t>
            </a:r>
            <a:r>
              <a:rPr lang="en - US" sz="3002" baseline="0" dirty="0" spc="0">
                <a:latin typeface="Calibri" pitchFamily="18" charset="0"/>
              </a:rPr>
              <a:t>oblem</a:t>
            </a:r>
            <a:r>
              <a:rPr lang="en - US" sz="3002" baseline="0" dirty="0" spc="-12">
                <a:latin typeface="Calibri" pitchFamily="18" charset="0"/>
              </a:rPr>
              <a:t>,</a:t>
            </a:r>
            <a:r>
              <a:rPr lang="en - US" sz="3002" baseline="0" dirty="0" spc="0">
                <a:latin typeface="Calibri" pitchFamily="18" charset="0"/>
              </a:rPr>
              <a:t> some theor</a:t>
            </a:r>
            <a:r>
              <a:rPr lang="en - US" sz="3002" baseline="0" dirty="0" spc="-15">
                <a:latin typeface="Calibri" pitchFamily="18" charset="0"/>
              </a:rPr>
              <a:t>i</a:t>
            </a:r>
            <a:r>
              <a:rPr lang="en - US" sz="3002" baseline="0" dirty="0" spc="0">
                <a:latin typeface="Calibri" pitchFamily="18" charset="0"/>
              </a:rPr>
              <a:t>es</a:t>
            </a:r>
            <a:r>
              <a:rPr lang="en - US" sz="3002" baseline="0" dirty="0" spc="-12">
                <a:latin typeface="Calibri" pitchFamily="18" charset="0"/>
              </a:rPr>
              <a:t> </a:t>
            </a:r>
            <a:r>
              <a:rPr lang="en - US" sz="3002" baseline="0" dirty="0" spc="0">
                <a:latin typeface="Calibri" pitchFamily="18" charset="0"/>
              </a:rPr>
              <a:t>h</a:t>
            </a:r>
            <a:r>
              <a:rPr lang="en - US" sz="3002" baseline="0" dirty="0" spc="-51">
                <a:latin typeface="Calibri" pitchFamily="18" charset="0"/>
              </a:rPr>
              <a:t>a</a:t>
            </a:r>
            <a:r>
              <a:rPr lang="en - US" sz="3002" baseline="0" dirty="0" spc="-24">
                <a:latin typeface="Calibri" pitchFamily="18" charset="0"/>
              </a:rPr>
              <a:t>v</a:t>
            </a:r>
            <a:r>
              <a:rPr lang="en - US" sz="3002" baseline="0" dirty="0" spc="0">
                <a:latin typeface="Calibri" pitchFamily="18" charset="0"/>
              </a:rPr>
              <a:t>e</a:t>
            </a:r>
            <a:r>
              <a:rPr lang="en - US" sz="3002" baseline="0" dirty="0" spc="-15">
                <a:latin typeface="Calibri" pitchFamily="18" charset="0"/>
              </a:rPr>
              <a:t> </a:t>
            </a:r>
            <a:r>
              <a:rPr lang="en - US" sz="3002" baseline="0" dirty="0" spc="0">
                <a:latin typeface="Calibri" pitchFamily="18" charset="0"/>
              </a:rPr>
              <a:t>b</a:t>
            </a:r>
            <a:r>
              <a:rPr lang="en - US" sz="3002" baseline="0" dirty="0" spc="-12">
                <a:latin typeface="Calibri" pitchFamily="18" charset="0"/>
              </a:rPr>
              <a:t>e</a:t>
            </a:r>
            <a:r>
              <a:rPr lang="en - US" sz="3002" baseline="0" dirty="0" spc="0">
                <a:latin typeface="Calibri" pitchFamily="18" charset="0"/>
              </a:rPr>
              <a:t>e</a:t>
            </a:r>
            <a:r>
              <a:rPr lang="en - US" sz="3002" baseline="0" dirty="0" spc="-12">
                <a:latin typeface="Calibri" pitchFamily="18" charset="0"/>
              </a:rPr>
              <a:t>n</a:t>
            </a:r>
            <a:r>
              <a:rPr lang="en - US" sz="3002" baseline="0" dirty="0" spc="0">
                <a:latin typeface="Calibri" pitchFamily="18" charset="0"/>
              </a:rPr>
              <a:t> g</a:t>
            </a:r>
            <a:r>
              <a:rPr lang="en - US" sz="3002" baseline="0" dirty="0" spc="-12">
                <a:latin typeface="Calibri" pitchFamily="18" charset="0"/>
              </a:rPr>
              <a:t>i</a:t>
            </a:r>
            <a:r>
              <a:rPr lang="en - US" sz="3002" baseline="0" dirty="0" spc="-24">
                <a:latin typeface="Calibri" pitchFamily="18" charset="0"/>
              </a:rPr>
              <a:t>v</a:t>
            </a:r>
            <a:r>
              <a:rPr lang="en - US" sz="3002" baseline="0" dirty="0" spc="0">
                <a:latin typeface="Calibri" pitchFamily="18" charset="0"/>
              </a:rPr>
              <a:t>e</a:t>
            </a:r>
            <a:r>
              <a:rPr lang="en - US" sz="3002" baseline="0" dirty="0" spc="-12">
                <a:latin typeface="Calibri" pitchFamily="18" charset="0"/>
              </a:rPr>
              <a:t>n</a:t>
            </a:r>
            <a:r>
              <a:rPr lang="en - US" sz="3002" baseline="0" dirty="0" spc="0">
                <a:latin typeface="Calibri" pitchFamily="18" charset="0"/>
              </a:rPr>
              <a:t> </a:t>
            </a:r>
            <a:endParaRPr lang="en - US" sz="3002" dirty="0"/>
          </a:p>
          <a:p>
            <a:pPr marL="0">
              <a:lnSpc>
                <a:spcPts val="2879"/>
              </a:lnSpc>
            </a:pPr>
            <a:r>
              <a:rPr lang="en - US" sz="3000" baseline="0" dirty="0" spc="0">
                <a:latin typeface="Calibri" pitchFamily="18" charset="0"/>
              </a:rPr>
              <a:t>about</a:t>
            </a:r>
            <a:r>
              <a:rPr lang="en - US" sz="3000" baseline="0" dirty="0" spc="-15">
                <a:latin typeface="Calibri" pitchFamily="18" charset="0"/>
              </a:rPr>
              <a:t> </a:t>
            </a:r>
            <a:r>
              <a:rPr lang="en - US" sz="3000" baseline="0" dirty="0" spc="0">
                <a:latin typeface="Calibri" pitchFamily="18" charset="0"/>
              </a:rPr>
              <a:t>the</a:t>
            </a:r>
            <a:r>
              <a:rPr lang="en - US" sz="3000" baseline="0" dirty="0" spc="-11">
                <a:latin typeface="Calibri" pitchFamily="18" charset="0"/>
              </a:rPr>
              <a:t> </a:t>
            </a:r>
            <a:r>
              <a:rPr lang="en - US" sz="3000" baseline="0" dirty="0" spc="0">
                <a:latin typeface="Calibri" pitchFamily="18" charset="0"/>
              </a:rPr>
              <a:t>origin of </a:t>
            </a:r>
            <a:r>
              <a:rPr lang="en - US" sz="3000" baseline="0" dirty="0" spc="-27">
                <a:latin typeface="Calibri" pitchFamily="18" charset="0"/>
              </a:rPr>
              <a:t>c</a:t>
            </a:r>
            <a:r>
              <a:rPr lang="en - US" sz="3000" baseline="0" dirty="0" spc="0">
                <a:latin typeface="Calibri" pitchFamily="18" charset="0"/>
              </a:rPr>
              <a:t>o</a:t>
            </a:r>
            <a:r>
              <a:rPr lang="en - US" sz="3000" baseline="0" dirty="0" spc="-60">
                <a:latin typeface="Calibri" pitchFamily="18" charset="0"/>
              </a:rPr>
              <a:t>r</a:t>
            </a:r>
            <a:r>
              <a:rPr lang="en - US" sz="3000" baseline="0" dirty="0" spc="0">
                <a:latin typeface="Calibri" pitchFamily="18" charset="0"/>
              </a:rPr>
              <a:t>al </a:t>
            </a:r>
            <a:r>
              <a:rPr lang="en - US" sz="3000" baseline="0" dirty="0" spc="-38">
                <a:latin typeface="Calibri" pitchFamily="18" charset="0"/>
              </a:rPr>
              <a:t>r</a:t>
            </a:r>
            <a:r>
              <a:rPr lang="en - US" sz="3000" baseline="0" dirty="0" spc="0">
                <a:latin typeface="Calibri" pitchFamily="18" charset="0"/>
              </a:rPr>
              <a:t>e</a:t>
            </a:r>
            <a:r>
              <a:rPr lang="en - US" sz="3000" baseline="0" dirty="0" spc="-36">
                <a:latin typeface="Calibri" pitchFamily="18" charset="0"/>
              </a:rPr>
              <a:t>e</a:t>
            </a:r>
            <a:r>
              <a:rPr lang="en - US" sz="3000" baseline="0" dirty="0" spc="-38">
                <a:latin typeface="Calibri" pitchFamily="18" charset="0"/>
              </a:rPr>
              <a:t>f</a:t>
            </a:r>
            <a:r>
              <a:rPr lang="en - US" sz="3000" baseline="0" dirty="0" spc="0">
                <a:latin typeface="Calibri" pitchFamily="18" charset="0"/>
              </a:rPr>
              <a:t>s, out of wh</a:t>
            </a:r>
            <a:r>
              <a:rPr lang="en - US" sz="3000" baseline="0" dirty="0" spc="-12">
                <a:latin typeface="Calibri" pitchFamily="18" charset="0"/>
              </a:rPr>
              <a:t>i</a:t>
            </a:r>
            <a:r>
              <a:rPr lang="en - US" sz="3000" baseline="0" dirty="0" spc="0">
                <a:latin typeface="Calibri" pitchFamily="18" charset="0"/>
              </a:rPr>
              <a:t>ch th</a:t>
            </a:r>
            <a:r>
              <a:rPr lang="en - US" sz="3000" baseline="0" dirty="0" spc="-42">
                <a:latin typeface="Calibri" pitchFamily="18" charset="0"/>
              </a:rPr>
              <a:t>r</a:t>
            </a:r>
            <a:r>
              <a:rPr lang="en - US" sz="3000" baseline="0" dirty="0" spc="0">
                <a:latin typeface="Calibri" pitchFamily="18" charset="0"/>
              </a:rPr>
              <a:t>e</a:t>
            </a:r>
            <a:r>
              <a:rPr lang="en - US" sz="3000" baseline="0" dirty="0" spc="-11">
                <a:latin typeface="Calibri" pitchFamily="18" charset="0"/>
              </a:rPr>
              <a:t>e</a:t>
            </a:r>
            <a:r>
              <a:rPr lang="en - US" sz="3000" baseline="0" dirty="0" spc="0">
                <a:latin typeface="Calibri" pitchFamily="18" charset="0"/>
              </a:rPr>
              <a:t> </a:t>
            </a:r>
            <a:endParaRPr lang="en - US" sz="3000" dirty="0"/>
          </a:p>
          <a:p>
            <a:pPr marL="0">
              <a:lnSpc>
                <a:spcPts val="2880"/>
              </a:lnSpc>
            </a:pPr>
            <a:r>
              <a:rPr lang="en - US" sz="3000" baseline="0" dirty="0" spc="0">
                <a:latin typeface="Calibri" pitchFamily="18" charset="0"/>
              </a:rPr>
              <a:t>theor</a:t>
            </a:r>
            <a:r>
              <a:rPr lang="en - US" sz="3000" baseline="0" dirty="0" spc="-11">
                <a:latin typeface="Calibri" pitchFamily="18" charset="0"/>
              </a:rPr>
              <a:t>i</a:t>
            </a:r>
            <a:r>
              <a:rPr lang="en - US" sz="3000" baseline="0" dirty="0" spc="0">
                <a:latin typeface="Calibri" pitchFamily="18" charset="0"/>
              </a:rPr>
              <a:t>es h</a:t>
            </a:r>
            <a:r>
              <a:rPr lang="en - US" sz="3000" baseline="0" dirty="0" spc="-48">
                <a:latin typeface="Calibri" pitchFamily="18" charset="0"/>
              </a:rPr>
              <a:t>a</a:t>
            </a:r>
            <a:r>
              <a:rPr lang="en - US" sz="3000" baseline="0" dirty="0" spc="-24">
                <a:latin typeface="Calibri" pitchFamily="18" charset="0"/>
              </a:rPr>
              <a:t>v</a:t>
            </a:r>
            <a:r>
              <a:rPr lang="en - US" sz="3000" baseline="0" dirty="0" spc="0">
                <a:latin typeface="Calibri" pitchFamily="18" charset="0"/>
              </a:rPr>
              <a:t>e</a:t>
            </a:r>
            <a:r>
              <a:rPr lang="en - US" sz="3000" baseline="0" dirty="0" spc="-23">
                <a:latin typeface="Calibri" pitchFamily="18" charset="0"/>
              </a:rPr>
              <a:t> </a:t>
            </a:r>
            <a:r>
              <a:rPr lang="en - US" sz="3000" baseline="0" dirty="0" spc="0">
                <a:latin typeface="Calibri" pitchFamily="18" charset="0"/>
              </a:rPr>
              <a:t>specia</a:t>
            </a:r>
            <a:r>
              <a:rPr lang="en - US" sz="3000" baseline="0" dirty="0" spc="-12">
                <a:latin typeface="Calibri" pitchFamily="18" charset="0"/>
              </a:rPr>
              <a:t>l</a:t>
            </a:r>
            <a:r>
              <a:rPr lang="en - US" sz="3000" baseline="0" dirty="0" spc="0">
                <a:latin typeface="Calibri" pitchFamily="18" charset="0"/>
              </a:rPr>
              <a:t> </a:t>
            </a:r>
            <a:r>
              <a:rPr lang="en - US" sz="3000" baseline="0" dirty="0" spc="-45">
                <a:latin typeface="Calibri" pitchFamily="18" charset="0"/>
              </a:rPr>
              <a:t>r</a:t>
            </a:r>
            <a:r>
              <a:rPr lang="en - US" sz="3000" baseline="0" dirty="0" spc="0">
                <a:latin typeface="Calibri" pitchFamily="18" charset="0"/>
              </a:rPr>
              <a:t>e</a:t>
            </a:r>
            <a:r>
              <a:rPr lang="en - US" sz="3000" baseline="0" dirty="0" spc="-26">
                <a:latin typeface="Calibri" pitchFamily="18" charset="0"/>
              </a:rPr>
              <a:t>c</a:t>
            </a:r>
            <a:r>
              <a:rPr lang="en - US" sz="3000" baseline="0" dirty="0" spc="0">
                <a:latin typeface="Calibri" pitchFamily="18" charset="0"/>
              </a:rPr>
              <a:t>ognition. These a</a:t>
            </a:r>
            <a:r>
              <a:rPr lang="en - US" sz="3000" baseline="0" dirty="0" spc="-42">
                <a:latin typeface="Calibri" pitchFamily="18" charset="0"/>
              </a:rPr>
              <a:t>r</a:t>
            </a:r>
            <a:r>
              <a:rPr lang="en - US" sz="3000" baseline="0" dirty="0" spc="0">
                <a:latin typeface="Calibri" pitchFamily="18" charset="0"/>
              </a:rPr>
              <a:t>e </a:t>
            </a:r>
            <a:r>
              <a:rPr lang="en - US" sz="3000" baseline="0" dirty="0" spc="0">
                <a:latin typeface="Calibri" pitchFamily="18" charset="0"/>
              </a:rPr>
              <a:t>–</a:t>
            </a:r>
            <a:endParaRPr lang="en - US" sz="3000" dirty="0"/>
          </a:p>
        </p:txBody>
      </p:sp>
      <p:sp>
        <p:nvSpPr>
          <p:cNvPr id="17" name="Rectangle 17"/>
          <p:cNvSpPr/>
          <p:nvPr/>
        </p:nvSpPr>
        <p:spPr>
          <a:xfrm rot="0" flipH="0" flipV="0">
            <a:off x="548640" y="4685390"/>
            <a:ext cx="5742668" cy="13546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2899" algn="l"/>
              </a:tabLst>
            </a:pPr>
            <a:r>
              <a:rPr lang="en - US" sz="3002" baseline="0" dirty="0" spc="0">
                <a:latin typeface="Arial" pitchFamily="18" charset="0"/>
              </a:rPr>
              <a:t>•	</a:t>
            </a:r>
            <a:r>
              <a:rPr lang="en - US" sz="3002" baseline="0" dirty="0" spc="0">
                <a:latin typeface="Calibri" pitchFamily="18" charset="0"/>
              </a:rPr>
              <a:t>Land</a:t>
            </a:r>
            <a:r>
              <a:rPr lang="en - US" sz="3002" baseline="0" dirty="0" spc="-15">
                <a:latin typeface="Calibri" pitchFamily="18" charset="0"/>
              </a:rPr>
              <a:t> </a:t>
            </a:r>
            <a:r>
              <a:rPr lang="en - US" sz="3002" baseline="0" dirty="0" spc="0">
                <a:latin typeface="Calibri" pitchFamily="18" charset="0"/>
              </a:rPr>
              <a:t>Su</a:t>
            </a:r>
            <a:r>
              <a:rPr lang="en - US" sz="3002" baseline="0" dirty="0" spc="-18">
                <a:latin typeface="Calibri" pitchFamily="18" charset="0"/>
              </a:rPr>
              <a:t>b</a:t>
            </a:r>
            <a:r>
              <a:rPr lang="en - US" sz="3002" baseline="0" dirty="0" spc="0">
                <a:latin typeface="Calibri" pitchFamily="18" charset="0"/>
              </a:rPr>
              <a:t>sid</a:t>
            </a:r>
            <a:r>
              <a:rPr lang="en - US" sz="3002" baseline="0" dirty="0" spc="-15">
                <a:latin typeface="Calibri" pitchFamily="18" charset="0"/>
              </a:rPr>
              <a:t>e</a:t>
            </a:r>
            <a:r>
              <a:rPr lang="en - US" sz="3002" baseline="0" dirty="0" spc="0">
                <a:latin typeface="Calibri" pitchFamily="18" charset="0"/>
              </a:rPr>
              <a:t>nce Th</a:t>
            </a:r>
            <a:r>
              <a:rPr lang="en - US" sz="3002" baseline="0" dirty="0" spc="-15">
                <a:latin typeface="Calibri" pitchFamily="18" charset="0"/>
              </a:rPr>
              <a:t>e</a:t>
            </a:r>
            <a:r>
              <a:rPr lang="en - US" sz="3002" baseline="0" dirty="0" spc="0">
                <a:latin typeface="Calibri" pitchFamily="18" charset="0"/>
              </a:rPr>
              <a:t>ory </a:t>
            </a:r>
            <a:r>
              <a:rPr lang="en - US" sz="3002" baseline="0" dirty="0" spc="-15">
                <a:latin typeface="Calibri" pitchFamily="18" charset="0"/>
              </a:rPr>
              <a:t>b</a:t>
            </a:r>
            <a:r>
              <a:rPr lang="en - US" sz="3002" baseline="0" dirty="0" spc="0">
                <a:latin typeface="Calibri" pitchFamily="18" charset="0"/>
              </a:rPr>
              <a:t>y</a:t>
            </a:r>
            <a:r>
              <a:rPr lang="en - US" sz="3002" baseline="0" dirty="0" spc="-12">
                <a:latin typeface="Calibri" pitchFamily="18" charset="0"/>
              </a:rPr>
              <a:t> </a:t>
            </a:r>
            <a:r>
              <a:rPr lang="en - US" sz="3002" baseline="0" dirty="0" spc="0">
                <a:latin typeface="Calibri" pitchFamily="18" charset="0"/>
              </a:rPr>
              <a:t>Darwin</a:t>
            </a:r>
            <a:endParaRPr lang="en - US" sz="3002" dirty="0"/>
          </a:p>
          <a:p>
            <a:pPr marL="0">
              <a:lnSpc>
                <a:spcPts val="3599"/>
              </a:lnSpc>
              <a:tabLst>
                <a:tab pos="342899" algn="l"/>
              </a:tabLst>
            </a:pPr>
            <a:r>
              <a:rPr lang="en - US" sz="3000" baseline="0" dirty="0" spc="0">
                <a:latin typeface="Arial" pitchFamily="18" charset="0"/>
              </a:rPr>
              <a:t>•	</a:t>
            </a:r>
            <a:r>
              <a:rPr lang="en - US" sz="3000" baseline="0" dirty="0" spc="0">
                <a:latin typeface="Calibri" pitchFamily="18" charset="0"/>
              </a:rPr>
              <a:t>S</a:t>
            </a:r>
            <a:r>
              <a:rPr lang="en - US" sz="3000" baseline="0" dirty="0" spc="-30">
                <a:latin typeface="Calibri" pitchFamily="18" charset="0"/>
              </a:rPr>
              <a:t>t</a:t>
            </a:r>
            <a:r>
              <a:rPr lang="en - US" sz="3000" baseline="0" dirty="0" spc="0">
                <a:latin typeface="Calibri" pitchFamily="18" charset="0"/>
              </a:rPr>
              <a:t>and</a:t>
            </a:r>
            <a:r>
              <a:rPr lang="en - US" sz="3000" baseline="0" dirty="0" spc="-33">
                <a:latin typeface="Calibri" pitchFamily="18" charset="0"/>
              </a:rPr>
              <a:t> </a:t>
            </a:r>
            <a:r>
              <a:rPr lang="en - US" sz="3000" baseline="0" dirty="0" spc="0">
                <a:latin typeface="Calibri" pitchFamily="18" charset="0"/>
              </a:rPr>
              <a:t>Stil</a:t>
            </a:r>
            <a:r>
              <a:rPr lang="en - US" sz="3000" baseline="0" dirty="0" spc="-12">
                <a:latin typeface="Calibri" pitchFamily="18" charset="0"/>
              </a:rPr>
              <a:t>l</a:t>
            </a:r>
            <a:r>
              <a:rPr lang="en - US" sz="3000" baseline="0" dirty="0" spc="0">
                <a:latin typeface="Calibri" pitchFamily="18" charset="0"/>
              </a:rPr>
              <a:t> Th</a:t>
            </a:r>
            <a:r>
              <a:rPr lang="en - US" sz="3000" baseline="0" dirty="0" spc="-12">
                <a:latin typeface="Calibri" pitchFamily="18" charset="0"/>
              </a:rPr>
              <a:t>e</a:t>
            </a:r>
            <a:r>
              <a:rPr lang="en - US" sz="3000" baseline="0" dirty="0" spc="0">
                <a:latin typeface="Calibri" pitchFamily="18" charset="0"/>
              </a:rPr>
              <a:t>ory </a:t>
            </a:r>
            <a:r>
              <a:rPr lang="en - US" sz="3000" baseline="0" dirty="0" spc="-14">
                <a:latin typeface="Calibri" pitchFamily="18" charset="0"/>
              </a:rPr>
              <a:t>b</a:t>
            </a:r>
            <a:r>
              <a:rPr lang="en - US" sz="3000" baseline="0" dirty="0" spc="0">
                <a:latin typeface="Calibri" pitchFamily="18" charset="0"/>
              </a:rPr>
              <a:t>y Mur</a:t>
            </a:r>
            <a:r>
              <a:rPr lang="en - US" sz="3000" baseline="0" dirty="0" spc="-63">
                <a:latin typeface="Calibri" pitchFamily="18" charset="0"/>
              </a:rPr>
              <a:t>r</a:t>
            </a:r>
            <a:r>
              <a:rPr lang="en - US" sz="3000" baseline="0" dirty="0" spc="-56">
                <a:latin typeface="Calibri" pitchFamily="18" charset="0"/>
              </a:rPr>
              <a:t>a</a:t>
            </a:r>
            <a:r>
              <a:rPr lang="en - US" sz="3000" baseline="0" dirty="0" spc="0">
                <a:latin typeface="Calibri" pitchFamily="18" charset="0"/>
              </a:rPr>
              <a:t>y &amp;</a:t>
            </a:r>
            <a:endParaRPr lang="en - US" sz="3000" dirty="0"/>
          </a:p>
          <a:p>
            <a:pPr marL="0">
              <a:lnSpc>
                <a:spcPts val="3599"/>
              </a:lnSpc>
              <a:tabLst>
                <a:tab pos="342899" algn="l"/>
              </a:tabLst>
            </a:pPr>
            <a:r>
              <a:rPr lang="en - US" sz="3000" baseline="0" dirty="0" spc="0">
                <a:latin typeface="Arial" pitchFamily="18" charset="0"/>
              </a:rPr>
              <a:t>•	</a:t>
            </a:r>
            <a:r>
              <a:rPr lang="en - US" sz="3000" baseline="0" dirty="0" spc="0">
                <a:latin typeface="Calibri" pitchFamily="18" charset="0"/>
              </a:rPr>
              <a:t>Glacial</a:t>
            </a:r>
            <a:r>
              <a:rPr lang="en - US" sz="3000" baseline="0" dirty="0" spc="-36">
                <a:latin typeface="Calibri" pitchFamily="18" charset="0"/>
              </a:rPr>
              <a:t> </a:t>
            </a:r>
            <a:r>
              <a:rPr lang="en - US" sz="3000" baseline="0" dirty="0" spc="0">
                <a:latin typeface="Calibri" pitchFamily="18" charset="0"/>
              </a:rPr>
              <a:t>Co</a:t>
            </a:r>
            <a:r>
              <a:rPr lang="en - US" sz="3000" baseline="0" dirty="0" spc="-27">
                <a:latin typeface="Calibri" pitchFamily="18" charset="0"/>
              </a:rPr>
              <a:t>n</a:t>
            </a:r>
            <a:r>
              <a:rPr lang="en - US" sz="3000" baseline="0" dirty="0" spc="0">
                <a:latin typeface="Calibri" pitchFamily="18" charset="0"/>
              </a:rPr>
              <a:t>t</a:t>
            </a:r>
            <a:r>
              <a:rPr lang="en - US" sz="3000" baseline="0" dirty="0" spc="-47">
                <a:latin typeface="Calibri" pitchFamily="18" charset="0"/>
              </a:rPr>
              <a:t>r</a:t>
            </a:r>
            <a:r>
              <a:rPr lang="en - US" sz="3000" baseline="0" dirty="0" spc="0">
                <a:latin typeface="Calibri" pitchFamily="18" charset="0"/>
              </a:rPr>
              <a:t>ol Theory </a:t>
            </a:r>
            <a:r>
              <a:rPr lang="en - US" sz="3000" baseline="0" dirty="0" spc="-15">
                <a:latin typeface="Calibri" pitchFamily="18" charset="0"/>
              </a:rPr>
              <a:t>b</a:t>
            </a:r>
            <a:r>
              <a:rPr lang="en - US" sz="3000" baseline="0" dirty="0" spc="0">
                <a:latin typeface="Calibri" pitchFamily="18" charset="0"/>
              </a:rPr>
              <a:t>y Daly</a:t>
            </a:r>
            <a:endParaRPr lang="en - 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8" name="Freeform 18"/>
          <p:cNvSpPr/>
          <p:nvPr/>
        </p:nvSpPr>
        <p:spPr>
          <a:xfrm rot="0" flipH="0" flipV="0">
            <a:off x="0" y="0"/>
            <a:ext cx="9144000" cy="6858000"/>
          </a:xfrm>
          <a:custGeom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" name="Picture 19"/>
          <p:cNvPicPr>
            <a:picLocks noChangeAspect="0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14349" y="2928887"/>
            <a:ext cx="7501001" cy="2929001"/>
          </a:xfrm>
          <a:prstGeom prst="rect">
            <a:avLst/>
          </a:prstGeom>
          <a:noFill/>
          <a:extLst/>
        </p:spPr>
      </p:pic>
      <p:sp>
        <p:nvSpPr>
          <p:cNvPr id="20" name="Rectangle 20"/>
          <p:cNvSpPr/>
          <p:nvPr/>
        </p:nvSpPr>
        <p:spPr>
          <a:xfrm rot="0" flipH="0" flipV="0">
            <a:off x="548640" y="985599"/>
            <a:ext cx="8046763" cy="16906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2899" algn="l"/>
                <a:tab pos="4437252" algn="l"/>
              </a:tabLst>
            </a:pPr>
            <a:r>
              <a:rPr lang="en - US" sz="2796" baseline="0" dirty="0" spc="0">
                <a:latin typeface="Arial" pitchFamily="18" charset="0"/>
              </a:rPr>
              <a:t>•	</a:t>
            </a:r>
            <a:r>
              <a:rPr lang="en - US" sz="2796" baseline="0" dirty="0" spc="0">
                <a:latin typeface="Calibri" pitchFamily="18" charset="0"/>
              </a:rPr>
              <a:t>The mo</a:t>
            </a:r>
            <a:r>
              <a:rPr lang="en - US" sz="2796" baseline="0" dirty="0" spc="-41">
                <a:latin typeface="Calibri" pitchFamily="18" charset="0"/>
              </a:rPr>
              <a:t>s</a:t>
            </a:r>
            <a:r>
              <a:rPr lang="en - US" sz="2796" baseline="0" dirty="0" spc="0">
                <a:latin typeface="Calibri" pitchFamily="18" charset="0"/>
              </a:rPr>
              <a:t>t wide</a:t>
            </a:r>
            <a:r>
              <a:rPr lang="en - US" sz="2796" baseline="0" dirty="0" spc="-13">
                <a:latin typeface="Calibri" pitchFamily="18" charset="0"/>
              </a:rPr>
              <a:t>l</a:t>
            </a:r>
            <a:r>
              <a:rPr lang="en - US" sz="2796" baseline="0" dirty="0" spc="0">
                <a:latin typeface="Calibri" pitchFamily="18" charset="0"/>
              </a:rPr>
              <a:t>y </a:t>
            </a:r>
            <a:r>
              <a:rPr lang="en - US" sz="2796" baseline="0" dirty="0" spc="-39">
                <a:latin typeface="Calibri" pitchFamily="18" charset="0"/>
              </a:rPr>
              <a:t>r</a:t>
            </a:r>
            <a:r>
              <a:rPr lang="en - US" sz="2796" baseline="0" dirty="0" spc="0">
                <a:latin typeface="Calibri" pitchFamily="18" charset="0"/>
              </a:rPr>
              <a:t>e</a:t>
            </a:r>
            <a:r>
              <a:rPr lang="en - US" sz="2796" baseline="0" dirty="0" spc="-19">
                <a:latin typeface="Calibri" pitchFamily="18" charset="0"/>
              </a:rPr>
              <a:t>c</a:t>
            </a:r>
            <a:r>
              <a:rPr lang="en - US" sz="2796" baseline="0" dirty="0" spc="0">
                <a:latin typeface="Calibri" pitchFamily="18" charset="0"/>
              </a:rPr>
              <a:t>ognised	&amp; acce</a:t>
            </a:r>
            <a:r>
              <a:rPr lang="en - US" sz="2796" baseline="0" dirty="0" spc="-11">
                <a:latin typeface="Calibri" pitchFamily="18" charset="0"/>
              </a:rPr>
              <a:t>p</a:t>
            </a:r>
            <a:r>
              <a:rPr lang="en - US" sz="2796" baseline="0" dirty="0" spc="-25">
                <a:latin typeface="Calibri" pitchFamily="18" charset="0"/>
              </a:rPr>
              <a:t>t</a:t>
            </a:r>
            <a:r>
              <a:rPr lang="en - US" sz="2796" baseline="0" dirty="0" spc="0">
                <a:latin typeface="Calibri" pitchFamily="18" charset="0"/>
              </a:rPr>
              <a:t>ed among</a:t>
            </a:r>
            <a:r>
              <a:rPr lang="en - US" sz="2796" baseline="0" dirty="0" spc="-33">
                <a:latin typeface="Calibri" pitchFamily="18" charset="0"/>
              </a:rPr>
              <a:t>s</a:t>
            </a:r>
            <a:r>
              <a:rPr lang="en - US" sz="2796" baseline="0" dirty="0" spc="0">
                <a:latin typeface="Calibri" pitchFamily="18" charset="0"/>
              </a:rPr>
              <a:t>t the </a:t>
            </a:r>
            <a:endParaRPr lang="en - US" sz="2796" dirty="0"/>
          </a:p>
          <a:p>
            <a:pPr marL="342899">
              <a:lnSpc>
                <a:spcPts val="3360"/>
              </a:lnSpc>
            </a:pPr>
            <a:r>
              <a:rPr lang="en - US" sz="2796" baseline="0" dirty="0" spc="0">
                <a:latin typeface="Calibri" pitchFamily="18" charset="0"/>
              </a:rPr>
              <a:t>th</a:t>
            </a:r>
            <a:r>
              <a:rPr lang="en - US" sz="2796" baseline="0" dirty="0" spc="-44">
                <a:latin typeface="Calibri" pitchFamily="18" charset="0"/>
              </a:rPr>
              <a:t>r</a:t>
            </a:r>
            <a:r>
              <a:rPr lang="en - US" sz="2796" baseline="0" dirty="0" spc="0">
                <a:latin typeface="Calibri" pitchFamily="18" charset="0"/>
              </a:rPr>
              <a:t>ee theor</a:t>
            </a:r>
            <a:r>
              <a:rPr lang="en - US" sz="2796" baseline="0" dirty="0" spc="-11">
                <a:latin typeface="Calibri" pitchFamily="18" charset="0"/>
              </a:rPr>
              <a:t>i</a:t>
            </a:r>
            <a:r>
              <a:rPr lang="en - US" sz="2796" baseline="0" dirty="0" spc="0">
                <a:latin typeface="Calibri" pitchFamily="18" charset="0"/>
              </a:rPr>
              <a:t>es is the Land Su</a:t>
            </a:r>
            <a:r>
              <a:rPr lang="en - US" sz="2796" baseline="0" dirty="0" spc="-19">
                <a:latin typeface="Calibri" pitchFamily="18" charset="0"/>
              </a:rPr>
              <a:t>b</a:t>
            </a:r>
            <a:r>
              <a:rPr lang="en - US" sz="2796" baseline="0" dirty="0" spc="0">
                <a:latin typeface="Calibri" pitchFamily="18" charset="0"/>
              </a:rPr>
              <a:t>si</a:t>
            </a:r>
            <a:r>
              <a:rPr lang="en - US" sz="2796" baseline="0" dirty="0" spc="-11">
                <a:latin typeface="Calibri" pitchFamily="18" charset="0"/>
              </a:rPr>
              <a:t>d</a:t>
            </a:r>
            <a:r>
              <a:rPr lang="en - US" sz="2796" baseline="0" dirty="0" spc="0">
                <a:latin typeface="Calibri" pitchFamily="18" charset="0"/>
              </a:rPr>
              <a:t>ence Theor</a:t>
            </a:r>
            <a:r>
              <a:rPr lang="en - US" sz="2796" baseline="0" dirty="0" spc="-187">
                <a:latin typeface="Calibri" pitchFamily="18" charset="0"/>
              </a:rPr>
              <a:t>y</a:t>
            </a:r>
            <a:r>
              <a:rPr lang="en - US" sz="2796" baseline="0" dirty="0" spc="0">
                <a:latin typeface="Calibri" pitchFamily="18" charset="0"/>
              </a:rPr>
              <a:t>. It </a:t>
            </a:r>
            <a:r>
              <a:rPr lang="en - US" sz="2796" baseline="0" dirty="0" spc="-11">
                <a:latin typeface="Calibri" pitchFamily="18" charset="0"/>
              </a:rPr>
              <a:t>i</a:t>
            </a:r>
            <a:r>
              <a:rPr lang="en - US" sz="2796" baseline="0" dirty="0" spc="0">
                <a:latin typeface="Calibri" pitchFamily="18" charset="0"/>
              </a:rPr>
              <a:t>s </a:t>
            </a:r>
            <a:endParaRPr lang="en - US" sz="2796" dirty="0"/>
          </a:p>
          <a:p>
            <a:pPr marL="342899">
              <a:lnSpc>
                <a:spcPts val="3359"/>
              </a:lnSpc>
            </a:pPr>
            <a:r>
              <a:rPr lang="en - US" sz="2796" baseline="0" dirty="0" spc="-61">
                <a:latin typeface="Calibri" pitchFamily="18" charset="0"/>
              </a:rPr>
              <a:t>f</a:t>
            </a:r>
            <a:r>
              <a:rPr lang="en - US" sz="2796" baseline="0" dirty="0" spc="0">
                <a:latin typeface="Calibri" pitchFamily="18" charset="0"/>
              </a:rPr>
              <a:t>ol</a:t>
            </a:r>
            <a:r>
              <a:rPr lang="en - US" sz="2796" baseline="0" dirty="0" spc="-11">
                <a:latin typeface="Calibri" pitchFamily="18" charset="0"/>
              </a:rPr>
              <a:t>l</a:t>
            </a:r>
            <a:r>
              <a:rPr lang="en - US" sz="2796" baseline="0" dirty="0" spc="0">
                <a:latin typeface="Calibri" pitchFamily="18" charset="0"/>
              </a:rPr>
              <a:t>o</a:t>
            </a:r>
            <a:r>
              <a:rPr lang="en - US" sz="2796" baseline="0" dirty="0" spc="-19">
                <a:latin typeface="Calibri" pitchFamily="18" charset="0"/>
              </a:rPr>
              <a:t>w</a:t>
            </a:r>
            <a:r>
              <a:rPr lang="en - US" sz="2796" baseline="0" dirty="0" spc="0">
                <a:latin typeface="Calibri" pitchFamily="18" charset="0"/>
              </a:rPr>
              <a:t>ed</a:t>
            </a:r>
            <a:r>
              <a:rPr lang="en - US" sz="2796" baseline="0" dirty="0" spc="-11">
                <a:latin typeface="Calibri" pitchFamily="18" charset="0"/>
              </a:rPr>
              <a:t> </a:t>
            </a:r>
            <a:r>
              <a:rPr lang="en - US" sz="2796" baseline="0" dirty="0" spc="-16">
                <a:latin typeface="Calibri" pitchFamily="18" charset="0"/>
              </a:rPr>
              <a:t>b</a:t>
            </a:r>
            <a:r>
              <a:rPr lang="en - US" sz="2796" baseline="0" dirty="0" spc="0">
                <a:latin typeface="Calibri" pitchFamily="18" charset="0"/>
              </a:rPr>
              <a:t>y the Glacial Co</a:t>
            </a:r>
            <a:r>
              <a:rPr lang="en - US" sz="2796" baseline="0" dirty="0" spc="-30">
                <a:latin typeface="Calibri" pitchFamily="18" charset="0"/>
              </a:rPr>
              <a:t>n</a:t>
            </a:r>
            <a:r>
              <a:rPr lang="en - US" sz="2796" baseline="0" dirty="0" spc="0">
                <a:latin typeface="Calibri" pitchFamily="18" charset="0"/>
              </a:rPr>
              <a:t>t</a:t>
            </a:r>
            <a:r>
              <a:rPr lang="en - US" sz="2796" baseline="0" dirty="0" spc="-53">
                <a:latin typeface="Calibri" pitchFamily="18" charset="0"/>
              </a:rPr>
              <a:t>r</a:t>
            </a:r>
            <a:r>
              <a:rPr lang="en - US" sz="2796" baseline="0" dirty="0" spc="0">
                <a:latin typeface="Calibri" pitchFamily="18" charset="0"/>
              </a:rPr>
              <a:t>ol Theory &amp;  S</a:t>
            </a:r>
            <a:r>
              <a:rPr lang="en - US" sz="2796" baseline="0" dirty="0" spc="-36">
                <a:latin typeface="Calibri" pitchFamily="18" charset="0"/>
              </a:rPr>
              <a:t>t</a:t>
            </a:r>
            <a:r>
              <a:rPr lang="en - US" sz="2796" baseline="0" dirty="0" spc="0">
                <a:latin typeface="Calibri" pitchFamily="18" charset="0"/>
              </a:rPr>
              <a:t>and Sti</a:t>
            </a:r>
            <a:r>
              <a:rPr lang="en - US" sz="2796" baseline="0" dirty="0" spc="-13">
                <a:latin typeface="Calibri" pitchFamily="18" charset="0"/>
              </a:rPr>
              <a:t>l</a:t>
            </a:r>
            <a:r>
              <a:rPr lang="en - US" sz="2796" baseline="0" dirty="0" spc="0">
                <a:latin typeface="Calibri" pitchFamily="18" charset="0"/>
              </a:rPr>
              <a:t>l </a:t>
            </a:r>
            <a:endParaRPr lang="en - US" sz="2796" dirty="0"/>
          </a:p>
          <a:p>
            <a:pPr marL="342899">
              <a:lnSpc>
                <a:spcPts val="3363"/>
              </a:lnSpc>
            </a:pPr>
            <a:r>
              <a:rPr lang="en - US" sz="2796" baseline="0" dirty="0" spc="0">
                <a:latin typeface="Calibri" pitchFamily="18" charset="0"/>
              </a:rPr>
              <a:t>Theory </a:t>
            </a:r>
            <a:r>
              <a:rPr lang="en - US" sz="2796" baseline="0" dirty="0" spc="-41">
                <a:latin typeface="Calibri" pitchFamily="18" charset="0"/>
              </a:rPr>
              <a:t>r</a:t>
            </a:r>
            <a:r>
              <a:rPr lang="en - US" sz="2796" baseline="0" dirty="0" spc="0">
                <a:latin typeface="Calibri" pitchFamily="18" charset="0"/>
              </a:rPr>
              <a:t>especti</a:t>
            </a:r>
            <a:r>
              <a:rPr lang="en - US" sz="2796" baseline="0" dirty="0" spc="-27">
                <a:latin typeface="Calibri" pitchFamily="18" charset="0"/>
              </a:rPr>
              <a:t>v</a:t>
            </a:r>
            <a:r>
              <a:rPr lang="en - US" sz="2796" baseline="0" dirty="0" spc="0">
                <a:latin typeface="Calibri" pitchFamily="18" charset="0"/>
              </a:rPr>
              <a:t>el</a:t>
            </a:r>
            <a:r>
              <a:rPr lang="en - US" sz="2796" baseline="0" dirty="0" spc="-192">
                <a:latin typeface="Calibri" pitchFamily="18" charset="0"/>
              </a:rPr>
              <a:t>y</a:t>
            </a:r>
            <a:r>
              <a:rPr lang="en - US" sz="2796" baseline="0" dirty="0" spc="0">
                <a:latin typeface="Calibri" pitchFamily="18" charset="0"/>
              </a:rPr>
              <a:t>.</a:t>
            </a:r>
            <a:endParaRPr lang="en - US" sz="2796" dirty="0"/>
          </a:p>
        </p:txBody>
      </p:sp>
      <p:sp>
        <p:nvSpPr>
          <p:cNvPr id="21" name="Rectangle 21"/>
          <p:cNvSpPr/>
          <p:nvPr/>
        </p:nvSpPr>
        <p:spPr>
          <a:xfrm rot="0" flipH="0" flipV="0">
            <a:off x="3865498" y="6232703"/>
            <a:ext cx="2128901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473961" algn="l"/>
              </a:tabLst>
            </a:pPr>
            <a:r>
              <a:rPr lang="en - US" sz="1800" baseline="0" dirty="0" spc="0">
                <a:latin typeface="Calibri" pitchFamily="18" charset="0"/>
              </a:rPr>
              <a:t>Sou</a:t>
            </a:r>
            <a:r>
              <a:rPr lang="en - US" sz="1800" baseline="0" dirty="0" spc="-23">
                <a:latin typeface="Calibri" pitchFamily="18" charset="0"/>
              </a:rPr>
              <a:t>r</a:t>
            </a:r>
            <a:r>
              <a:rPr lang="en - US" sz="1800" baseline="0" dirty="0" spc="0">
                <a:latin typeface="Calibri" pitchFamily="18" charset="0"/>
              </a:rPr>
              <a:t>ce : google	images</a:t>
            </a:r>
            <a:endParaRPr lang="en - 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22" name="Freeform 22"/>
          <p:cNvSpPr/>
          <p:nvPr/>
        </p:nvSpPr>
        <p:spPr>
          <a:xfrm rot="0" flipH="0" flipV="0">
            <a:off x="0" y="0"/>
            <a:ext cx="9144000" cy="6858000"/>
          </a:xfrm>
          <a:custGeom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3"/>
          <p:cNvSpPr/>
          <p:nvPr/>
        </p:nvSpPr>
        <p:spPr>
          <a:xfrm rot="0" flipH="0" flipV="0">
            <a:off x="2587117" y="614198"/>
            <a:ext cx="3970452" cy="5596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</a:pPr>
            <a:r>
              <a:rPr lang="en - US" sz="4406" baseline="0" dirty="0" spc="0">
                <a:solidFill>
                  <a:srgbClr val="FF0000"/>
                </a:solidFill>
                <a:latin typeface="Calibri" pitchFamily="18" charset="0"/>
              </a:rPr>
              <a:t>S</a:t>
            </a:r>
            <a:r>
              <a:rPr lang="en - US" sz="4406" baseline="0" dirty="0" spc="-39">
                <a:solidFill>
                  <a:srgbClr val="FF0000"/>
                </a:solidFill>
                <a:latin typeface="Calibri" pitchFamily="18" charset="0"/>
              </a:rPr>
              <a:t>t</a:t>
            </a:r>
            <a:r>
              <a:rPr lang="en - US" sz="4406" baseline="0" dirty="0" spc="0">
                <a:solidFill>
                  <a:srgbClr val="FF0000"/>
                </a:solidFill>
                <a:latin typeface="Calibri" pitchFamily="18" charset="0"/>
              </a:rPr>
              <a:t>and</a:t>
            </a:r>
            <a:r>
              <a:rPr lang="en - US" sz="4406" baseline="0" dirty="0" spc="-22">
                <a:solidFill>
                  <a:srgbClr val="FF0000"/>
                </a:solidFill>
                <a:latin typeface="Calibri" pitchFamily="18" charset="0"/>
              </a:rPr>
              <a:t> </a:t>
            </a:r>
            <a:r>
              <a:rPr lang="en - US" sz="4406" baseline="0" dirty="0" spc="0">
                <a:solidFill>
                  <a:srgbClr val="FF0000"/>
                </a:solidFill>
                <a:latin typeface="Calibri" pitchFamily="18" charset="0"/>
              </a:rPr>
              <a:t>Still Theory</a:t>
            </a:r>
            <a:endParaRPr lang="en - US" sz="4406" dirty="0"/>
          </a:p>
        </p:txBody>
      </p:sp>
      <p:sp>
        <p:nvSpPr>
          <p:cNvPr id="24" name="Rectangle 24"/>
          <p:cNvSpPr/>
          <p:nvPr/>
        </p:nvSpPr>
        <p:spPr>
          <a:xfrm rot="0" flipH="0" flipV="0">
            <a:off x="548640" y="1587897"/>
            <a:ext cx="7615963" cy="97610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2899" algn="l"/>
              </a:tabLst>
            </a:pPr>
            <a:r>
              <a:rPr lang="en - US" sz="2496" baseline="0" dirty="0" spc="0">
                <a:latin typeface="Arial" pitchFamily="18" charset="0"/>
              </a:rPr>
              <a:t>•	</a:t>
            </a:r>
            <a:r>
              <a:rPr lang="en - US" sz="2496" baseline="0" dirty="0" spc="0">
                <a:latin typeface="Calibri" pitchFamily="18" charset="0"/>
              </a:rPr>
              <a:t>Mur</a:t>
            </a:r>
            <a:r>
              <a:rPr lang="en - US" sz="2496" baseline="0" dirty="0" spc="-39">
                <a:latin typeface="Calibri" pitchFamily="18" charset="0"/>
              </a:rPr>
              <a:t>r</a:t>
            </a:r>
            <a:r>
              <a:rPr lang="en - US" sz="2496" baseline="0" dirty="0" spc="-42">
                <a:latin typeface="Calibri" pitchFamily="18" charset="0"/>
              </a:rPr>
              <a:t>a</a:t>
            </a:r>
            <a:r>
              <a:rPr lang="en - US" sz="2496" baseline="0" dirty="0" spc="0">
                <a:latin typeface="Calibri" pitchFamily="18" charset="0"/>
              </a:rPr>
              <a:t>y p</a:t>
            </a:r>
            <a:r>
              <a:rPr lang="en - US" sz="2496" baseline="0" dirty="0" spc="-37">
                <a:latin typeface="Calibri" pitchFamily="18" charset="0"/>
              </a:rPr>
              <a:t>r</a:t>
            </a:r>
            <a:r>
              <a:rPr lang="en - US" sz="2496" baseline="0" dirty="0" spc="0">
                <a:latin typeface="Calibri" pitchFamily="18" charset="0"/>
              </a:rPr>
              <a:t>opounded his theory of the </a:t>
            </a:r>
            <a:r>
              <a:rPr lang="en - US" sz="2496" baseline="0" dirty="0" spc="-49">
                <a:latin typeface="Calibri" pitchFamily="18" charset="0"/>
              </a:rPr>
              <a:t>f</a:t>
            </a:r>
            <a:r>
              <a:rPr lang="en - US" sz="2496" baseline="0" dirty="0" spc="0">
                <a:latin typeface="Calibri" pitchFamily="18" charset="0"/>
              </a:rPr>
              <a:t>orm</a:t>
            </a:r>
            <a:r>
              <a:rPr lang="en - US" sz="2496" baseline="0" dirty="0" spc="-22">
                <a:latin typeface="Calibri" pitchFamily="18" charset="0"/>
              </a:rPr>
              <a:t>a</a:t>
            </a:r>
            <a:r>
              <a:rPr lang="en - US" sz="2496" baseline="0" dirty="0" spc="0">
                <a:latin typeface="Calibri" pitchFamily="18" charset="0"/>
              </a:rPr>
              <a:t>tion of</a:t>
            </a:r>
            <a:r>
              <a:rPr lang="en - US" sz="2496" baseline="0" dirty="0" spc="-14">
                <a:latin typeface="Calibri" pitchFamily="18" charset="0"/>
              </a:rPr>
              <a:t> </a:t>
            </a:r>
            <a:r>
              <a:rPr lang="en - US" sz="2496" baseline="0" dirty="0" spc="-24">
                <a:latin typeface="Calibri" pitchFamily="18" charset="0"/>
              </a:rPr>
              <a:t>c</a:t>
            </a:r>
            <a:r>
              <a:rPr lang="en - US" sz="2496" baseline="0" dirty="0" spc="0">
                <a:latin typeface="Calibri" pitchFamily="18" charset="0"/>
              </a:rPr>
              <a:t>o</a:t>
            </a:r>
            <a:r>
              <a:rPr lang="en - US" sz="2496" baseline="0" dirty="0" spc="-37">
                <a:latin typeface="Calibri" pitchFamily="18" charset="0"/>
              </a:rPr>
              <a:t>r</a:t>
            </a:r>
            <a:r>
              <a:rPr lang="en - US" sz="2496" baseline="0" dirty="0" spc="0">
                <a:latin typeface="Calibri" pitchFamily="18" charset="0"/>
              </a:rPr>
              <a:t>al </a:t>
            </a:r>
            <a:endParaRPr lang="en - US" sz="2496" dirty="0"/>
          </a:p>
          <a:p>
            <a:pPr marL="342900">
              <a:lnSpc>
                <a:spcPts val="2403"/>
              </a:lnSpc>
            </a:pPr>
            <a:r>
              <a:rPr lang="en - US" sz="2498" baseline="0" dirty="0" spc="-32">
                <a:latin typeface="Calibri" pitchFamily="18" charset="0"/>
              </a:rPr>
              <a:t>r</a:t>
            </a:r>
            <a:r>
              <a:rPr lang="en - US" sz="2498" baseline="0" dirty="0" spc="0">
                <a:latin typeface="Calibri" pitchFamily="18" charset="0"/>
              </a:rPr>
              <a:t>e</a:t>
            </a:r>
            <a:r>
              <a:rPr lang="en - US" sz="2498" baseline="0" dirty="0" spc="-17">
                <a:latin typeface="Calibri" pitchFamily="18" charset="0"/>
              </a:rPr>
              <a:t>e</a:t>
            </a:r>
            <a:r>
              <a:rPr lang="en - US" sz="2498" baseline="0" dirty="0" spc="-42">
                <a:latin typeface="Calibri" pitchFamily="18" charset="0"/>
              </a:rPr>
              <a:t>f</a:t>
            </a:r>
            <a:r>
              <a:rPr lang="en - US" sz="2498" baseline="0" dirty="0" spc="0">
                <a:latin typeface="Calibri" pitchFamily="18" charset="0"/>
              </a:rPr>
              <a:t>s in the </a:t>
            </a:r>
            <a:r>
              <a:rPr lang="en - US" sz="2498" baseline="0" dirty="0" spc="-42">
                <a:latin typeface="Calibri" pitchFamily="18" charset="0"/>
              </a:rPr>
              <a:t>y</a:t>
            </a:r>
            <a:r>
              <a:rPr lang="en - US" sz="2498" baseline="0" dirty="0" spc="0">
                <a:latin typeface="Calibri" pitchFamily="18" charset="0"/>
              </a:rPr>
              <a:t>ear 1</a:t>
            </a:r>
            <a:r>
              <a:rPr lang="en - US" sz="2498" baseline="0" dirty="0" spc="-12">
                <a:latin typeface="Calibri" pitchFamily="18" charset="0"/>
              </a:rPr>
              <a:t>8</a:t>
            </a:r>
            <a:r>
              <a:rPr lang="en - US" sz="2498" baseline="0" dirty="0" spc="0">
                <a:latin typeface="Calibri" pitchFamily="18" charset="0"/>
              </a:rPr>
              <a:t>8</a:t>
            </a:r>
            <a:r>
              <a:rPr lang="en - US" sz="2498" baseline="0" dirty="0" spc="-12">
                <a:latin typeface="Calibri" pitchFamily="18" charset="0"/>
              </a:rPr>
              <a:t>0</a:t>
            </a:r>
            <a:r>
              <a:rPr lang="en - US" sz="2498" baseline="0" dirty="0" spc="0">
                <a:latin typeface="Calibri" pitchFamily="18" charset="0"/>
              </a:rPr>
              <a:t> on the basis of the i</a:t>
            </a:r>
            <a:r>
              <a:rPr lang="en - US" sz="2498" baseline="0" dirty="0" spc="-14">
                <a:latin typeface="Calibri" pitchFamily="18" charset="0"/>
              </a:rPr>
              <a:t>n</a:t>
            </a:r>
            <a:r>
              <a:rPr lang="en - US" sz="2498" baseline="0" dirty="0" spc="-54">
                <a:latin typeface="Calibri" pitchFamily="18" charset="0"/>
              </a:rPr>
              <a:t>f</a:t>
            </a:r>
            <a:r>
              <a:rPr lang="en - US" sz="2498" baseline="0" dirty="0" spc="0">
                <a:latin typeface="Calibri" pitchFamily="18" charset="0"/>
              </a:rPr>
              <a:t>orm</a:t>
            </a:r>
            <a:r>
              <a:rPr lang="en - US" sz="2498" baseline="0" dirty="0" spc="-17">
                <a:latin typeface="Calibri" pitchFamily="18" charset="0"/>
              </a:rPr>
              <a:t>a</a:t>
            </a:r>
            <a:r>
              <a:rPr lang="en - US" sz="2498" baseline="0" dirty="0" spc="0">
                <a:latin typeface="Calibri" pitchFamily="18" charset="0"/>
              </a:rPr>
              <a:t>tion </a:t>
            </a:r>
            <a:endParaRPr lang="en - US" sz="2498" dirty="0"/>
          </a:p>
          <a:p>
            <a:pPr marL="342900">
              <a:lnSpc>
                <a:spcPts val="2399"/>
              </a:lnSpc>
            </a:pPr>
            <a:r>
              <a:rPr lang="en - US" sz="2496" baseline="0" dirty="0" spc="-29">
                <a:latin typeface="Calibri" pitchFamily="18" charset="0"/>
              </a:rPr>
              <a:t>r</a:t>
            </a:r>
            <a:r>
              <a:rPr lang="en - US" sz="2496" baseline="0" dirty="0" spc="0">
                <a:latin typeface="Calibri" pitchFamily="18" charset="0"/>
              </a:rPr>
              <a:t>ecei</a:t>
            </a:r>
            <a:r>
              <a:rPr lang="en - US" sz="2496" baseline="0" dirty="0" spc="-22">
                <a:latin typeface="Calibri" pitchFamily="18" charset="0"/>
              </a:rPr>
              <a:t>v</a:t>
            </a:r>
            <a:r>
              <a:rPr lang="en - US" sz="2496" baseline="0" dirty="0" spc="0">
                <a:latin typeface="Calibri" pitchFamily="18" charset="0"/>
              </a:rPr>
              <a:t>ed during the Challen</a:t>
            </a:r>
            <a:r>
              <a:rPr lang="en - US" sz="2496" baseline="0" dirty="0" spc="-24">
                <a:latin typeface="Calibri" pitchFamily="18" charset="0"/>
              </a:rPr>
              <a:t>g</a:t>
            </a:r>
            <a:r>
              <a:rPr lang="en - US" sz="2496" baseline="0" dirty="0" spc="0">
                <a:latin typeface="Calibri" pitchFamily="18" charset="0"/>
              </a:rPr>
              <a:t>er </a:t>
            </a:r>
            <a:r>
              <a:rPr lang="en - US" sz="2496" baseline="0" dirty="0" spc="-29">
                <a:latin typeface="Calibri" pitchFamily="18" charset="0"/>
              </a:rPr>
              <a:t>e</a:t>
            </a:r>
            <a:r>
              <a:rPr lang="en - US" sz="2496" baseline="0" dirty="0" spc="0">
                <a:latin typeface="Calibri" pitchFamily="18" charset="0"/>
              </a:rPr>
              <a:t>xpedition (1</a:t>
            </a:r>
            <a:r>
              <a:rPr lang="en - US" sz="2496" baseline="0" dirty="0" spc="-12">
                <a:latin typeface="Calibri" pitchFamily="18" charset="0"/>
              </a:rPr>
              <a:t>8</a:t>
            </a:r>
            <a:r>
              <a:rPr lang="en - US" sz="2496" baseline="0" dirty="0" spc="0">
                <a:latin typeface="Calibri" pitchFamily="18" charset="0"/>
              </a:rPr>
              <a:t>72-76).</a:t>
            </a:r>
            <a:endParaRPr lang="en - US" sz="2496" dirty="0"/>
          </a:p>
        </p:txBody>
      </p:sp>
      <p:sp>
        <p:nvSpPr>
          <p:cNvPr id="25" name="Rectangle 25"/>
          <p:cNvSpPr/>
          <p:nvPr/>
        </p:nvSpPr>
        <p:spPr>
          <a:xfrm rot="0" flipH="0" flipV="0">
            <a:off x="548640" y="2959878"/>
            <a:ext cx="8097157" cy="6711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2899" algn="l"/>
              </a:tabLst>
            </a:pPr>
            <a:r>
              <a:rPr lang="en - US" sz="2496" baseline="0" dirty="0" spc="0">
                <a:latin typeface="Arial" pitchFamily="18" charset="0"/>
              </a:rPr>
              <a:t>•	</a:t>
            </a:r>
            <a:r>
              <a:rPr lang="en - US" sz="2496" baseline="0" dirty="0" spc="0">
                <a:latin typeface="Calibri" pitchFamily="18" charset="0"/>
              </a:rPr>
              <a:t>Ac</a:t>
            </a:r>
            <a:r>
              <a:rPr lang="en - US" sz="2496" baseline="0" dirty="0" spc="-29">
                <a:latin typeface="Calibri" pitchFamily="18" charset="0"/>
              </a:rPr>
              <a:t>c</a:t>
            </a:r>
            <a:r>
              <a:rPr lang="en - US" sz="2496" baseline="0" dirty="0" spc="0">
                <a:latin typeface="Calibri" pitchFamily="18" charset="0"/>
              </a:rPr>
              <a:t>o</a:t>
            </a:r>
            <a:r>
              <a:rPr lang="en - US" sz="2496" baseline="0" dirty="0" spc="-27">
                <a:latin typeface="Calibri" pitchFamily="18" charset="0"/>
              </a:rPr>
              <a:t>r</a:t>
            </a:r>
            <a:r>
              <a:rPr lang="en - US" sz="2496" baseline="0" dirty="0" spc="0">
                <a:latin typeface="Calibri" pitchFamily="18" charset="0"/>
              </a:rPr>
              <a:t>ding </a:t>
            </a:r>
            <a:r>
              <a:rPr lang="en - US" sz="2496" baseline="0" dirty="0" spc="-19">
                <a:latin typeface="Calibri" pitchFamily="18" charset="0"/>
              </a:rPr>
              <a:t>t</a:t>
            </a:r>
            <a:r>
              <a:rPr lang="en - US" sz="2496" baseline="0" dirty="0" spc="0">
                <a:latin typeface="Calibri" pitchFamily="18" charset="0"/>
              </a:rPr>
              <a:t>o Mur</a:t>
            </a:r>
            <a:r>
              <a:rPr lang="en - US" sz="2496" baseline="0" dirty="0" spc="-39">
                <a:latin typeface="Calibri" pitchFamily="18" charset="0"/>
              </a:rPr>
              <a:t>r</a:t>
            </a:r>
            <a:r>
              <a:rPr lang="en - US" sz="2496" baseline="0" dirty="0" spc="-42">
                <a:latin typeface="Calibri" pitchFamily="18" charset="0"/>
              </a:rPr>
              <a:t>a</a:t>
            </a:r>
            <a:r>
              <a:rPr lang="en - US" sz="2496" baseline="0" dirty="0" spc="-182">
                <a:latin typeface="Calibri" pitchFamily="18" charset="0"/>
              </a:rPr>
              <a:t>y</a:t>
            </a:r>
            <a:r>
              <a:rPr lang="en - US" sz="2496" baseline="0" dirty="0" spc="0">
                <a:latin typeface="Calibri" pitchFamily="18" charset="0"/>
              </a:rPr>
              <a:t>, the de</a:t>
            </a:r>
            <a:r>
              <a:rPr lang="en - US" sz="2496" baseline="0" dirty="0" spc="-27">
                <a:latin typeface="Calibri" pitchFamily="18" charset="0"/>
              </a:rPr>
              <a:t>v</a:t>
            </a:r>
            <a:r>
              <a:rPr lang="en - US" sz="2496" baseline="0" dirty="0" spc="0">
                <a:latin typeface="Calibri" pitchFamily="18" charset="0"/>
              </a:rPr>
              <a:t>elopme</a:t>
            </a:r>
            <a:r>
              <a:rPr lang="en - US" sz="2496" baseline="0" dirty="0" spc="-24">
                <a:latin typeface="Calibri" pitchFamily="18" charset="0"/>
              </a:rPr>
              <a:t>n</a:t>
            </a:r>
            <a:r>
              <a:rPr lang="en - US" sz="2496" baseline="0" dirty="0" spc="0">
                <a:latin typeface="Calibri" pitchFamily="18" charset="0"/>
              </a:rPr>
              <a:t>t of di</a:t>
            </a:r>
            <a:r>
              <a:rPr lang="en - US" sz="2496" baseline="0" dirty="0" spc="-29">
                <a:latin typeface="Calibri" pitchFamily="18" charset="0"/>
              </a:rPr>
              <a:t>f</a:t>
            </a:r>
            <a:r>
              <a:rPr lang="en - US" sz="2496" baseline="0" dirty="0" spc="-64">
                <a:latin typeface="Calibri" pitchFamily="18" charset="0"/>
              </a:rPr>
              <a:t>f</a:t>
            </a:r>
            <a:r>
              <a:rPr lang="en - US" sz="2496" baseline="0" dirty="0" spc="0">
                <a:latin typeface="Calibri" pitchFamily="18" charset="0"/>
              </a:rPr>
              <a:t>e</a:t>
            </a:r>
            <a:r>
              <a:rPr lang="en - US" sz="2496" baseline="0" dirty="0" spc="-24">
                <a:latin typeface="Calibri" pitchFamily="18" charset="0"/>
              </a:rPr>
              <a:t>r</a:t>
            </a:r>
            <a:r>
              <a:rPr lang="en - US" sz="2496" baseline="0" dirty="0" spc="0">
                <a:latin typeface="Calibri" pitchFamily="18" charset="0"/>
              </a:rPr>
              <a:t>e</a:t>
            </a:r>
            <a:r>
              <a:rPr lang="en - US" sz="2496" baseline="0" dirty="0" spc="-22">
                <a:latin typeface="Calibri" pitchFamily="18" charset="0"/>
              </a:rPr>
              <a:t>n</a:t>
            </a:r>
            <a:r>
              <a:rPr lang="en - US" sz="2496" baseline="0" dirty="0" spc="0">
                <a:latin typeface="Calibri" pitchFamily="18" charset="0"/>
              </a:rPr>
              <a:t>t types of </a:t>
            </a:r>
            <a:endParaRPr lang="en - US" sz="2496" dirty="0"/>
          </a:p>
          <a:p>
            <a:pPr marL="342900">
              <a:lnSpc>
                <a:spcPts val="2402"/>
              </a:lnSpc>
            </a:pPr>
            <a:r>
              <a:rPr lang="en - US" sz="2496" baseline="0" dirty="0" spc="-24">
                <a:latin typeface="Calibri" pitchFamily="18" charset="0"/>
              </a:rPr>
              <a:t>c</a:t>
            </a:r>
            <a:r>
              <a:rPr lang="en - US" sz="2496" baseline="0" dirty="0" spc="0">
                <a:latin typeface="Calibri" pitchFamily="18" charset="0"/>
              </a:rPr>
              <a:t>o</a:t>
            </a:r>
            <a:r>
              <a:rPr lang="en - US" sz="2496" baseline="0" dirty="0" spc="-37">
                <a:latin typeface="Calibri" pitchFamily="18" charset="0"/>
              </a:rPr>
              <a:t>r</a:t>
            </a:r>
            <a:r>
              <a:rPr lang="en - US" sz="2496" baseline="0" dirty="0" spc="0">
                <a:latin typeface="Calibri" pitchFamily="18" charset="0"/>
              </a:rPr>
              <a:t>al </a:t>
            </a:r>
            <a:r>
              <a:rPr lang="en - US" sz="2496" baseline="0" dirty="0" spc="-32">
                <a:latin typeface="Calibri" pitchFamily="18" charset="0"/>
              </a:rPr>
              <a:t>s</a:t>
            </a:r>
            <a:r>
              <a:rPr lang="en - US" sz="2496" baseline="0" dirty="0" spc="0">
                <a:latin typeface="Calibri" pitchFamily="18" charset="0"/>
              </a:rPr>
              <a:t>tructu</a:t>
            </a:r>
            <a:r>
              <a:rPr lang="en - US" sz="2496" baseline="0" dirty="0" spc="-32">
                <a:latin typeface="Calibri" pitchFamily="18" charset="0"/>
              </a:rPr>
              <a:t>r</a:t>
            </a:r>
            <a:r>
              <a:rPr lang="en - US" sz="2496" baseline="0" dirty="0" spc="0">
                <a:latin typeface="Calibri" pitchFamily="18" charset="0"/>
              </a:rPr>
              <a:t>e is based on the </a:t>
            </a:r>
            <a:r>
              <a:rPr lang="en - US" sz="2496" baseline="0" dirty="0" spc="-14">
                <a:latin typeface="Calibri" pitchFamily="18" charset="0"/>
              </a:rPr>
              <a:t>t</a:t>
            </a:r>
            <a:r>
              <a:rPr lang="en - US" sz="2496" baseline="0" dirty="0" spc="0">
                <a:latin typeface="Calibri" pitchFamily="18" charset="0"/>
              </a:rPr>
              <a:t>opog</a:t>
            </a:r>
            <a:r>
              <a:rPr lang="en - US" sz="2496" baseline="0" dirty="0" spc="-34">
                <a:latin typeface="Calibri" pitchFamily="18" charset="0"/>
              </a:rPr>
              <a:t>r</a:t>
            </a:r>
            <a:r>
              <a:rPr lang="en - US" sz="2496" baseline="0" dirty="0" spc="0">
                <a:latin typeface="Calibri" pitchFamily="18" charset="0"/>
              </a:rPr>
              <a:t>ap</a:t>
            </a:r>
            <a:r>
              <a:rPr lang="en - US" sz="2496" baseline="0" dirty="0" spc="-47">
                <a:latin typeface="Calibri" pitchFamily="18" charset="0"/>
              </a:rPr>
              <a:t>h</a:t>
            </a:r>
            <a:r>
              <a:rPr lang="en - US" sz="2496" baseline="0" dirty="0" spc="0">
                <a:latin typeface="Calibri" pitchFamily="18" charset="0"/>
              </a:rPr>
              <a:t>y of shallow ocean </a:t>
            </a:r>
            <a:endParaRPr lang="en - US" sz="2496" dirty="0"/>
          </a:p>
        </p:txBody>
      </p:sp>
      <p:sp>
        <p:nvSpPr>
          <p:cNvPr id="26" name="Rectangle 26"/>
          <p:cNvSpPr/>
          <p:nvPr/>
        </p:nvSpPr>
        <p:spPr>
          <a:xfrm rot="0" flipH="0" flipV="0">
            <a:off x="891539" y="3618865"/>
            <a:ext cx="3942746" cy="3169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</a:pPr>
            <a:r>
              <a:rPr lang="en - US" sz="2496" baseline="0" dirty="0" spc="0">
                <a:latin typeface="Calibri" pitchFamily="18" charset="0"/>
              </a:rPr>
              <a:t>and the </a:t>
            </a:r>
            <a:r>
              <a:rPr lang="en - US" sz="2496" baseline="0" dirty="0" spc="-12">
                <a:latin typeface="Calibri" pitchFamily="18" charset="0"/>
              </a:rPr>
              <a:t>e</a:t>
            </a:r>
            <a:r>
              <a:rPr lang="en - US" sz="2496" baseline="0" dirty="0" spc="-29">
                <a:latin typeface="Calibri" pitchFamily="18" charset="0"/>
              </a:rPr>
              <a:t>f</a:t>
            </a:r>
            <a:r>
              <a:rPr lang="en - US" sz="2496" baseline="0" dirty="0" spc="-64">
                <a:latin typeface="Calibri" pitchFamily="18" charset="0"/>
              </a:rPr>
              <a:t>f</a:t>
            </a:r>
            <a:r>
              <a:rPr lang="en - US" sz="2496" baseline="0" dirty="0" spc="0">
                <a:latin typeface="Calibri" pitchFamily="18" charset="0"/>
              </a:rPr>
              <a:t>ect of lagoon</a:t>
            </a:r>
            <a:r>
              <a:rPr lang="en - US" sz="2496" baseline="0" dirty="0" spc="-12">
                <a:latin typeface="Calibri" pitchFamily="18" charset="0"/>
              </a:rPr>
              <a:t> </a:t>
            </a:r>
            <a:r>
              <a:rPr lang="en - US" sz="2496" baseline="0" dirty="0" spc="-19">
                <a:latin typeface="Calibri" pitchFamily="18" charset="0"/>
              </a:rPr>
              <a:t>wat</a:t>
            </a:r>
            <a:r>
              <a:rPr lang="en - US" sz="2496" baseline="0" dirty="0" spc="0">
                <a:latin typeface="Calibri" pitchFamily="18" charset="0"/>
              </a:rPr>
              <a:t>e</a:t>
            </a:r>
            <a:r>
              <a:rPr lang="en - US" sz="2496" baseline="0" dirty="0" spc="-242">
                <a:latin typeface="Calibri" pitchFamily="18" charset="0"/>
              </a:rPr>
              <a:t>r</a:t>
            </a:r>
            <a:r>
              <a:rPr lang="en - US" sz="2496" baseline="0" dirty="0" spc="0">
                <a:latin typeface="Calibri" pitchFamily="18" charset="0"/>
              </a:rPr>
              <a:t>.</a:t>
            </a:r>
            <a:endParaRPr lang="en - US" sz="2496" dirty="0"/>
          </a:p>
        </p:txBody>
      </p:sp>
      <p:sp>
        <p:nvSpPr>
          <p:cNvPr id="27" name="Rectangle 27"/>
          <p:cNvSpPr/>
          <p:nvPr/>
        </p:nvSpPr>
        <p:spPr>
          <a:xfrm rot="0" flipH="0" flipV="0">
            <a:off x="548640" y="4331732"/>
            <a:ext cx="7324014" cy="3661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2899" algn="l"/>
              </a:tabLst>
            </a:pPr>
            <a:r>
              <a:rPr lang="en - US" sz="2496" baseline="0" dirty="0" spc="0">
                <a:latin typeface="Arial" pitchFamily="18" charset="0"/>
              </a:rPr>
              <a:t>•	</a:t>
            </a:r>
            <a:r>
              <a:rPr lang="en - US" sz="2496" baseline="0" dirty="0" spc="0">
                <a:latin typeface="Calibri" pitchFamily="18" charset="0"/>
              </a:rPr>
              <a:t>This</a:t>
            </a:r>
            <a:r>
              <a:rPr lang="en - US" sz="2496" baseline="0" dirty="0" spc="-12">
                <a:latin typeface="Calibri" pitchFamily="18" charset="0"/>
              </a:rPr>
              <a:t> </a:t>
            </a:r>
            <a:r>
              <a:rPr lang="en - US" sz="2496" baseline="0" dirty="0" spc="0">
                <a:latin typeface="Calibri" pitchFamily="18" charset="0"/>
              </a:rPr>
              <a:t>view has also been suppor</a:t>
            </a:r>
            <a:r>
              <a:rPr lang="en - US" sz="2496" baseline="0" dirty="0" spc="-12">
                <a:latin typeface="Calibri" pitchFamily="18" charset="0"/>
              </a:rPr>
              <a:t>t</a:t>
            </a:r>
            <a:r>
              <a:rPr lang="en - US" sz="2496" baseline="0" dirty="0" spc="0">
                <a:latin typeface="Calibri" pitchFamily="18" charset="0"/>
              </a:rPr>
              <a:t>ed </a:t>
            </a:r>
            <a:r>
              <a:rPr lang="en - US" sz="2496" baseline="0" dirty="0" spc="-14">
                <a:latin typeface="Calibri" pitchFamily="18" charset="0"/>
              </a:rPr>
              <a:t>b</a:t>
            </a:r>
            <a:r>
              <a:rPr lang="en - US" sz="2496" baseline="0" dirty="0" spc="0">
                <a:latin typeface="Calibri" pitchFamily="18" charset="0"/>
              </a:rPr>
              <a:t>y thin</a:t>
            </a:r>
            <a:r>
              <a:rPr lang="en - US" sz="2496" baseline="0" dirty="0" spc="-79">
                <a:latin typeface="Calibri" pitchFamily="18" charset="0"/>
              </a:rPr>
              <a:t>k</a:t>
            </a:r>
            <a:r>
              <a:rPr lang="en - US" sz="2496" baseline="0" dirty="0" spc="0">
                <a:latin typeface="Calibri" pitchFamily="18" charset="0"/>
              </a:rPr>
              <a:t>e</a:t>
            </a:r>
            <a:r>
              <a:rPr lang="en - US" sz="2496" baseline="0" dirty="0" spc="-37">
                <a:latin typeface="Calibri" pitchFamily="18" charset="0"/>
              </a:rPr>
              <a:t>r</a:t>
            </a:r>
            <a:r>
              <a:rPr lang="en - US" sz="2496" baseline="0" dirty="0" spc="0">
                <a:latin typeface="Calibri" pitchFamily="18" charset="0"/>
              </a:rPr>
              <a:t>s such as </a:t>
            </a:r>
            <a:endParaRPr lang="en - US" sz="2496" dirty="0"/>
          </a:p>
        </p:txBody>
      </p:sp>
      <p:sp>
        <p:nvSpPr>
          <p:cNvPr id="28" name="Rectangle 28"/>
          <p:cNvSpPr/>
          <p:nvPr/>
        </p:nvSpPr>
        <p:spPr>
          <a:xfrm rot="0" flipH="0" flipV="0">
            <a:off x="891539" y="4686046"/>
            <a:ext cx="4511159" cy="3169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138682" algn="l"/>
              </a:tabLst>
            </a:pPr>
            <a:r>
              <a:rPr lang="en - US" sz="2496" baseline="0" dirty="0" spc="0">
                <a:latin typeface="Calibri" pitchFamily="18" charset="0"/>
              </a:rPr>
              <a:t>Sempler	(1</a:t>
            </a:r>
            <a:r>
              <a:rPr lang="en - US" sz="2496" baseline="0" dirty="0" spc="-12">
                <a:latin typeface="Calibri" pitchFamily="18" charset="0"/>
              </a:rPr>
              <a:t>8</a:t>
            </a:r>
            <a:r>
              <a:rPr lang="en - US" sz="2496" baseline="0" dirty="0" spc="0">
                <a:latin typeface="Calibri" pitchFamily="18" charset="0"/>
              </a:rPr>
              <a:t>81) and A</a:t>
            </a:r>
            <a:r>
              <a:rPr lang="en - US" sz="2496" baseline="0" dirty="0" spc="-52">
                <a:latin typeface="Calibri" pitchFamily="18" charset="0"/>
              </a:rPr>
              <a:t>g</a:t>
            </a:r>
            <a:r>
              <a:rPr lang="en - US" sz="2496" baseline="0" dirty="0" spc="0">
                <a:latin typeface="Calibri" pitchFamily="18" charset="0"/>
              </a:rPr>
              <a:t>assiz (1</a:t>
            </a:r>
            <a:r>
              <a:rPr lang="en - US" sz="2496" baseline="0" dirty="0" spc="-12">
                <a:latin typeface="Calibri" pitchFamily="18" charset="0"/>
              </a:rPr>
              <a:t>9</a:t>
            </a:r>
            <a:r>
              <a:rPr lang="en - US" sz="2496" baseline="0" dirty="0" spc="0">
                <a:latin typeface="Calibri" pitchFamily="18" charset="0"/>
              </a:rPr>
              <a:t>06).</a:t>
            </a:r>
            <a:endParaRPr lang="en - US" sz="2496" dirty="0"/>
          </a:p>
        </p:txBody>
      </p:sp>
      <p:sp>
        <p:nvSpPr>
          <p:cNvPr id="29" name="Rectangle 29"/>
          <p:cNvSpPr/>
          <p:nvPr/>
        </p:nvSpPr>
        <p:spPr>
          <a:xfrm rot="0" flipH="0" flipV="0">
            <a:off x="548640" y="5398862"/>
            <a:ext cx="8026785" cy="3661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2899" algn="l"/>
              </a:tabLst>
            </a:pPr>
            <a:r>
              <a:rPr lang="en - US" sz="2496" baseline="0" dirty="0" spc="0">
                <a:latin typeface="Arial" pitchFamily="18" charset="0"/>
              </a:rPr>
              <a:t>•	</a:t>
            </a:r>
            <a:r>
              <a:rPr lang="en - US" sz="2496" baseline="0" dirty="0" spc="0">
                <a:latin typeface="Calibri" pitchFamily="18" charset="0"/>
              </a:rPr>
              <a:t>Ac</a:t>
            </a:r>
            <a:r>
              <a:rPr lang="en - US" sz="2496" baseline="0" dirty="0" spc="-29">
                <a:latin typeface="Calibri" pitchFamily="18" charset="0"/>
              </a:rPr>
              <a:t>c</a:t>
            </a:r>
            <a:r>
              <a:rPr lang="en - US" sz="2496" baseline="0" dirty="0" spc="0">
                <a:latin typeface="Calibri" pitchFamily="18" charset="0"/>
              </a:rPr>
              <a:t>o</a:t>
            </a:r>
            <a:r>
              <a:rPr lang="en - US" sz="2496" baseline="0" dirty="0" spc="-27">
                <a:latin typeface="Calibri" pitchFamily="18" charset="0"/>
              </a:rPr>
              <a:t>r</a:t>
            </a:r>
            <a:r>
              <a:rPr lang="en - US" sz="2496" baseline="0" dirty="0" spc="0">
                <a:latin typeface="Calibri" pitchFamily="18" charset="0"/>
              </a:rPr>
              <a:t>ding </a:t>
            </a:r>
            <a:r>
              <a:rPr lang="en - US" sz="2496" baseline="0" dirty="0" spc="-19">
                <a:latin typeface="Calibri" pitchFamily="18" charset="0"/>
              </a:rPr>
              <a:t>t</a:t>
            </a:r>
            <a:r>
              <a:rPr lang="en - US" sz="2496" baseline="0" dirty="0" spc="0">
                <a:latin typeface="Calibri" pitchFamily="18" charset="0"/>
              </a:rPr>
              <a:t>o this theor</a:t>
            </a:r>
            <a:r>
              <a:rPr lang="en - US" sz="2496" baseline="0" dirty="0" spc="-182">
                <a:latin typeface="Calibri" pitchFamily="18" charset="0"/>
              </a:rPr>
              <a:t>y</a:t>
            </a:r>
            <a:r>
              <a:rPr lang="en - US" sz="2496" baseline="0" dirty="0" spc="0">
                <a:latin typeface="Calibri" pitchFamily="18" charset="0"/>
              </a:rPr>
              <a:t>, </a:t>
            </a:r>
            <a:r>
              <a:rPr lang="en - US" sz="2496" baseline="0" dirty="0" spc="-52">
                <a:latin typeface="Calibri" pitchFamily="18" charset="0"/>
              </a:rPr>
              <a:t>f</a:t>
            </a:r>
            <a:r>
              <a:rPr lang="en - US" sz="2496" baseline="0" dirty="0" spc="0">
                <a:latin typeface="Calibri" pitchFamily="18" charset="0"/>
              </a:rPr>
              <a:t>or</a:t>
            </a:r>
            <a:r>
              <a:rPr lang="en - US" sz="2496" baseline="0" dirty="0" spc="-12">
                <a:latin typeface="Calibri" pitchFamily="18" charset="0"/>
              </a:rPr>
              <a:t> </a:t>
            </a:r>
            <a:r>
              <a:rPr lang="en - US" sz="2496" baseline="0" dirty="0" spc="0">
                <a:latin typeface="Calibri" pitchFamily="18" charset="0"/>
              </a:rPr>
              <a:t>the de</a:t>
            </a:r>
            <a:r>
              <a:rPr lang="en - US" sz="2496" baseline="0" dirty="0" spc="-27">
                <a:latin typeface="Calibri" pitchFamily="18" charset="0"/>
              </a:rPr>
              <a:t>v</a:t>
            </a:r>
            <a:r>
              <a:rPr lang="en - US" sz="2496" baseline="0" dirty="0" spc="0">
                <a:latin typeface="Calibri" pitchFamily="18" charset="0"/>
              </a:rPr>
              <a:t>elopme</a:t>
            </a:r>
            <a:r>
              <a:rPr lang="en - US" sz="2496" baseline="0" dirty="0" spc="-24">
                <a:latin typeface="Calibri" pitchFamily="18" charset="0"/>
              </a:rPr>
              <a:t>n</a:t>
            </a:r>
            <a:r>
              <a:rPr lang="en - US" sz="2496" baseline="0" dirty="0" spc="0">
                <a:latin typeface="Calibri" pitchFamily="18" charset="0"/>
              </a:rPr>
              <a:t>t of </a:t>
            </a:r>
            <a:r>
              <a:rPr lang="en - US" sz="2496" baseline="0" dirty="0" spc="-24">
                <a:latin typeface="Calibri" pitchFamily="18" charset="0"/>
              </a:rPr>
              <a:t>c</a:t>
            </a:r>
            <a:r>
              <a:rPr lang="en - US" sz="2496" baseline="0" dirty="0" spc="0">
                <a:latin typeface="Calibri" pitchFamily="18" charset="0"/>
              </a:rPr>
              <a:t>o</a:t>
            </a:r>
            <a:r>
              <a:rPr lang="en - US" sz="2496" baseline="0" dirty="0" spc="-37">
                <a:latin typeface="Calibri" pitchFamily="18" charset="0"/>
              </a:rPr>
              <a:t>r</a:t>
            </a:r>
            <a:r>
              <a:rPr lang="en - US" sz="2496" baseline="0" dirty="0" spc="0">
                <a:latin typeface="Calibri" pitchFamily="18" charset="0"/>
              </a:rPr>
              <a:t>al </a:t>
            </a:r>
            <a:r>
              <a:rPr lang="en - US" sz="2496" baseline="0" dirty="0" spc="-24">
                <a:latin typeface="Calibri" pitchFamily="18" charset="0"/>
              </a:rPr>
              <a:t>r</a:t>
            </a:r>
            <a:r>
              <a:rPr lang="en - US" sz="2496" baseline="0" dirty="0" spc="0">
                <a:latin typeface="Calibri" pitchFamily="18" charset="0"/>
              </a:rPr>
              <a:t>e</a:t>
            </a:r>
            <a:r>
              <a:rPr lang="en - US" sz="2496" baseline="0" dirty="0" spc="-14">
                <a:latin typeface="Calibri" pitchFamily="18" charset="0"/>
              </a:rPr>
              <a:t>e</a:t>
            </a:r>
            <a:r>
              <a:rPr lang="en - US" sz="2496" baseline="0" dirty="0" spc="-42">
                <a:latin typeface="Calibri" pitchFamily="18" charset="0"/>
              </a:rPr>
              <a:t>f</a:t>
            </a:r>
            <a:r>
              <a:rPr lang="en - US" sz="2496" baseline="0" dirty="0" spc="0">
                <a:latin typeface="Calibri" pitchFamily="18" charset="0"/>
              </a:rPr>
              <a:t>s </a:t>
            </a:r>
            <a:endParaRPr lang="en - US" sz="2496" dirty="0"/>
          </a:p>
        </p:txBody>
      </p:sp>
      <p:sp>
        <p:nvSpPr>
          <p:cNvPr id="30" name="Rectangle 30"/>
          <p:cNvSpPr/>
          <p:nvPr/>
        </p:nvSpPr>
        <p:spPr>
          <a:xfrm rot="0" flipH="0" flipV="0">
            <a:off x="891539" y="5752567"/>
            <a:ext cx="7562111" cy="6223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</a:pPr>
            <a:r>
              <a:rPr lang="en - US" sz="2498" baseline="0" dirty="0" spc="0">
                <a:latin typeface="Calibri" pitchFamily="18" charset="0"/>
              </a:rPr>
              <a:t>it is necessary </a:t>
            </a:r>
            <a:r>
              <a:rPr lang="en - US" sz="2498" baseline="0" dirty="0" spc="-19">
                <a:latin typeface="Calibri" pitchFamily="18" charset="0"/>
              </a:rPr>
              <a:t>t</a:t>
            </a:r>
            <a:r>
              <a:rPr lang="en - US" sz="2498" baseline="0" dirty="0" spc="0">
                <a:latin typeface="Calibri" pitchFamily="18" charset="0"/>
              </a:rPr>
              <a:t>o h</a:t>
            </a:r>
            <a:r>
              <a:rPr lang="en - US" sz="2498" baseline="0" dirty="0" spc="-37">
                <a:latin typeface="Calibri" pitchFamily="18" charset="0"/>
              </a:rPr>
              <a:t>a</a:t>
            </a:r>
            <a:r>
              <a:rPr lang="en - US" sz="2498" baseline="0" dirty="0" spc="-24">
                <a:latin typeface="Calibri" pitchFamily="18" charset="0"/>
              </a:rPr>
              <a:t>v</a:t>
            </a:r>
            <a:r>
              <a:rPr lang="en - US" sz="2498" baseline="0" dirty="0" spc="0">
                <a:latin typeface="Calibri" pitchFamily="18" charset="0"/>
              </a:rPr>
              <a:t>e  </a:t>
            </a:r>
            <a:r>
              <a:rPr lang="en - US" sz="2498" baseline="0" dirty="0" spc="0">
                <a:solidFill>
                  <a:srgbClr val="FF0000"/>
                </a:solidFill>
                <a:latin typeface="Calibri,Italic" pitchFamily="18" charset="0"/>
              </a:rPr>
              <a:t>sub-marine plat</a:t>
            </a:r>
            <a:r>
              <a:rPr lang="en - US" sz="2498" baseline="0" dirty="0" spc="-37">
                <a:solidFill>
                  <a:srgbClr val="FF0000"/>
                </a:solidFill>
                <a:latin typeface="Calibri,Italic" pitchFamily="18" charset="0"/>
              </a:rPr>
              <a:t>f</a:t>
            </a:r>
            <a:r>
              <a:rPr lang="en - US" sz="2498" baseline="0" dirty="0" spc="0">
                <a:solidFill>
                  <a:srgbClr val="FF0000"/>
                </a:solidFill>
                <a:latin typeface="Calibri,Italic" pitchFamily="18" charset="0"/>
              </a:rPr>
              <a:t>orms </a:t>
            </a:r>
            <a:r>
              <a:rPr lang="en - US" sz="2498" baseline="0" dirty="0" spc="0">
                <a:latin typeface="Calibri" pitchFamily="18" charset="0"/>
              </a:rPr>
              <a:t>whose de</a:t>
            </a:r>
            <a:r>
              <a:rPr lang="en - US" sz="2498" baseline="0" dirty="0" spc="-14">
                <a:latin typeface="Calibri" pitchFamily="18" charset="0"/>
              </a:rPr>
              <a:t>p</a:t>
            </a:r>
            <a:r>
              <a:rPr lang="en - US" sz="2498" baseline="0" dirty="0" spc="0">
                <a:latin typeface="Calibri" pitchFamily="18" charset="0"/>
              </a:rPr>
              <a:t>th </a:t>
            </a:r>
            <a:endParaRPr lang="en - US" sz="2498" dirty="0"/>
          </a:p>
          <a:p>
            <a:pPr marL="0">
              <a:lnSpc>
                <a:spcPts val="2401"/>
              </a:lnSpc>
            </a:pPr>
            <a:r>
              <a:rPr lang="en - US" sz="2496" baseline="0" dirty="0" spc="0">
                <a:latin typeface="Calibri" pitchFamily="18" charset="0"/>
              </a:rPr>
              <a:t>should not </a:t>
            </a:r>
            <a:r>
              <a:rPr lang="en - US" sz="2496" baseline="0" dirty="0" spc="-29">
                <a:latin typeface="Calibri" pitchFamily="18" charset="0"/>
              </a:rPr>
              <a:t>e</a:t>
            </a:r>
            <a:r>
              <a:rPr lang="en - US" sz="2496" baseline="0" dirty="0" spc="-59">
                <a:latin typeface="Calibri" pitchFamily="18" charset="0"/>
              </a:rPr>
              <a:t>x</a:t>
            </a:r>
            <a:r>
              <a:rPr lang="en - US" sz="2496" baseline="0" dirty="0" spc="0">
                <a:latin typeface="Calibri" pitchFamily="18" charset="0"/>
              </a:rPr>
              <a:t>ceed 54-55 m.</a:t>
            </a:r>
            <a:endParaRPr lang="en - US" sz="249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32" name="Freeform 32"/>
          <p:cNvSpPr/>
          <p:nvPr/>
        </p:nvSpPr>
        <p:spPr>
          <a:xfrm rot="0" flipH="0" flipV="0">
            <a:off x="0" y="0"/>
            <a:ext cx="9144000" cy="6858000"/>
          </a:xfrm>
          <a:custGeom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3"/>
          <p:cNvSpPr/>
          <p:nvPr/>
        </p:nvSpPr>
        <p:spPr>
          <a:xfrm rot="0" flipH="0" flipV="0">
            <a:off x="548640" y="773573"/>
            <a:ext cx="6635508" cy="3661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2899" algn="l"/>
              </a:tabLst>
            </a:pPr>
            <a:r>
              <a:rPr lang="en - US" sz="2496" baseline="0" dirty="0" spc="0">
                <a:latin typeface="Arial" pitchFamily="18" charset="0"/>
              </a:rPr>
              <a:t>•	</a:t>
            </a:r>
            <a:r>
              <a:rPr lang="en - US" sz="2496" baseline="0" dirty="0" spc="0">
                <a:latin typeface="Calibri" pitchFamily="18" charset="0"/>
              </a:rPr>
              <a:t>This</a:t>
            </a:r>
            <a:r>
              <a:rPr lang="en - US" sz="2496" baseline="0" dirty="0" spc="-12">
                <a:latin typeface="Calibri" pitchFamily="18" charset="0"/>
              </a:rPr>
              <a:t> </a:t>
            </a:r>
            <a:r>
              <a:rPr lang="en - US" sz="2496" baseline="0" dirty="0" spc="0">
                <a:latin typeface="Calibri" pitchFamily="18" charset="0"/>
              </a:rPr>
              <a:t>sui</a:t>
            </a:r>
            <a:r>
              <a:rPr lang="en - US" sz="2496" baseline="0" dirty="0" spc="-37">
                <a:latin typeface="Calibri" pitchFamily="18" charset="0"/>
              </a:rPr>
              <a:t>t</a:t>
            </a:r>
            <a:r>
              <a:rPr lang="en - US" sz="2496" baseline="0" dirty="0" spc="0">
                <a:latin typeface="Calibri" pitchFamily="18" charset="0"/>
              </a:rPr>
              <a:t>able de</a:t>
            </a:r>
            <a:r>
              <a:rPr lang="en - US" sz="2496" baseline="0" dirty="0" spc="-12">
                <a:latin typeface="Calibri" pitchFamily="18" charset="0"/>
              </a:rPr>
              <a:t>p</a:t>
            </a:r>
            <a:r>
              <a:rPr lang="en - US" sz="2496" baseline="0" dirty="0" spc="0">
                <a:latin typeface="Calibri" pitchFamily="18" charset="0"/>
              </a:rPr>
              <a:t>th is o</a:t>
            </a:r>
            <a:r>
              <a:rPr lang="en - US" sz="2496" baseline="0" dirty="0" spc="-12">
                <a:latin typeface="Calibri" pitchFamily="18" charset="0"/>
              </a:rPr>
              <a:t>b</a:t>
            </a:r>
            <a:r>
              <a:rPr lang="en - US" sz="2496" baseline="0" dirty="0" spc="-32">
                <a:latin typeface="Calibri" pitchFamily="18" charset="0"/>
              </a:rPr>
              <a:t>t</a:t>
            </a:r>
            <a:r>
              <a:rPr lang="en - US" sz="2496" baseline="0" dirty="0" spc="0">
                <a:latin typeface="Calibri" pitchFamily="18" charset="0"/>
              </a:rPr>
              <a:t>ained </a:t>
            </a:r>
            <a:r>
              <a:rPr lang="en - US" sz="2496" baseline="0" dirty="0" spc="-17">
                <a:latin typeface="Calibri" pitchFamily="18" charset="0"/>
              </a:rPr>
              <a:t>b</a:t>
            </a:r>
            <a:r>
              <a:rPr lang="en - US" sz="2496" baseline="0" dirty="0" spc="0">
                <a:latin typeface="Calibri" pitchFamily="18" charset="0"/>
              </a:rPr>
              <a:t>y t</a:t>
            </a:r>
            <a:r>
              <a:rPr lang="en - US" sz="2496" baseline="0" dirty="0" spc="-17">
                <a:latin typeface="Calibri" pitchFamily="18" charset="0"/>
              </a:rPr>
              <a:t>w</a:t>
            </a:r>
            <a:r>
              <a:rPr lang="en - US" sz="2496" baseline="0" dirty="0" spc="0">
                <a:latin typeface="Calibri" pitchFamily="18" charset="0"/>
              </a:rPr>
              <a:t>o p</a:t>
            </a:r>
            <a:r>
              <a:rPr lang="en - US" sz="2496" baseline="0" dirty="0" spc="-32">
                <a:latin typeface="Calibri" pitchFamily="18" charset="0"/>
              </a:rPr>
              <a:t>r</a:t>
            </a:r>
            <a:r>
              <a:rPr lang="en - US" sz="2496" baseline="0" dirty="0" spc="0">
                <a:latin typeface="Calibri" pitchFamily="18" charset="0"/>
              </a:rPr>
              <a:t>ocesses.</a:t>
            </a:r>
            <a:endParaRPr lang="en - US" sz="2496" dirty="0"/>
          </a:p>
        </p:txBody>
      </p:sp>
      <p:sp>
        <p:nvSpPr>
          <p:cNvPr id="34" name="Rectangle 34"/>
          <p:cNvSpPr/>
          <p:nvPr/>
        </p:nvSpPr>
        <p:spPr>
          <a:xfrm rot="0" flipH="0" flipV="0">
            <a:off x="548640" y="1535573"/>
            <a:ext cx="7750171" cy="3661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2899" algn="l"/>
              </a:tabLst>
            </a:pPr>
            <a:r>
              <a:rPr lang="en - US" sz="2496" baseline="0" dirty="0" spc="0">
                <a:latin typeface="Arial" pitchFamily="18" charset="0"/>
              </a:rPr>
              <a:t>•	</a:t>
            </a:r>
            <a:r>
              <a:rPr lang="en - US" sz="2496" baseline="0" dirty="0" spc="0">
                <a:latin typeface="Calibri" pitchFamily="18" charset="0"/>
              </a:rPr>
              <a:t>If</a:t>
            </a:r>
            <a:r>
              <a:rPr lang="en - US" sz="2496" baseline="0" dirty="0" spc="-12">
                <a:latin typeface="Calibri" pitchFamily="18" charset="0"/>
              </a:rPr>
              <a:t> </a:t>
            </a:r>
            <a:r>
              <a:rPr lang="en - US" sz="2496" baseline="0" dirty="0" spc="0">
                <a:latin typeface="Calibri" pitchFamily="18" charset="0"/>
              </a:rPr>
              <a:t>the sub-marine pl</a:t>
            </a:r>
            <a:r>
              <a:rPr lang="en - US" sz="2496" baseline="0" dirty="0" spc="-19">
                <a:latin typeface="Calibri" pitchFamily="18" charset="0"/>
              </a:rPr>
              <a:t>a</a:t>
            </a:r>
            <a:r>
              <a:rPr lang="en - US" sz="2496" baseline="0" dirty="0" spc="0">
                <a:latin typeface="Calibri" pitchFamily="18" charset="0"/>
              </a:rPr>
              <a:t>t</a:t>
            </a:r>
            <a:r>
              <a:rPr lang="en - US" sz="2496" baseline="0" dirty="0" spc="-49">
                <a:latin typeface="Calibri" pitchFamily="18" charset="0"/>
              </a:rPr>
              <a:t>f</a:t>
            </a:r>
            <a:r>
              <a:rPr lang="en - US" sz="2496" baseline="0" dirty="0" spc="0">
                <a:latin typeface="Calibri" pitchFamily="18" charset="0"/>
              </a:rPr>
              <a:t>orms a</a:t>
            </a:r>
            <a:r>
              <a:rPr lang="en - US" sz="2496" baseline="0" dirty="0" spc="-29">
                <a:latin typeface="Calibri" pitchFamily="18" charset="0"/>
              </a:rPr>
              <a:t>r</a:t>
            </a:r>
            <a:r>
              <a:rPr lang="en - US" sz="2496" baseline="0" dirty="0" spc="0">
                <a:latin typeface="Calibri" pitchFamily="18" charset="0"/>
              </a:rPr>
              <a:t>e higher than this, they a</a:t>
            </a:r>
            <a:r>
              <a:rPr lang="en - US" sz="2496" baseline="0" dirty="0" spc="-27">
                <a:latin typeface="Calibri" pitchFamily="18" charset="0"/>
              </a:rPr>
              <a:t>r</a:t>
            </a:r>
            <a:r>
              <a:rPr lang="en - US" sz="2496" baseline="0" dirty="0" spc="0">
                <a:latin typeface="Calibri" pitchFamily="18" charset="0"/>
              </a:rPr>
              <a:t>e </a:t>
            </a:r>
            <a:endParaRPr lang="en - US" sz="2496" dirty="0"/>
          </a:p>
        </p:txBody>
      </p:sp>
      <p:sp>
        <p:nvSpPr>
          <p:cNvPr id="35" name="Rectangle 35"/>
          <p:cNvSpPr/>
          <p:nvPr/>
        </p:nvSpPr>
        <p:spPr>
          <a:xfrm rot="0" flipH="0" flipV="0">
            <a:off x="891539" y="1889760"/>
            <a:ext cx="7681730" cy="9265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</a:pPr>
            <a:r>
              <a:rPr lang="en - US" sz="2496" baseline="0" dirty="0" spc="0">
                <a:latin typeface="Calibri" pitchFamily="18" charset="0"/>
              </a:rPr>
              <a:t>deg</a:t>
            </a:r>
            <a:r>
              <a:rPr lang="en - US" sz="2496" baseline="0" dirty="0" spc="-39">
                <a:latin typeface="Calibri" pitchFamily="18" charset="0"/>
              </a:rPr>
              <a:t>r</a:t>
            </a:r>
            <a:r>
              <a:rPr lang="en - US" sz="2496" baseline="0" dirty="0" spc="0">
                <a:latin typeface="Calibri" pitchFamily="18" charset="0"/>
              </a:rPr>
              <a:t>aded by e</a:t>
            </a:r>
            <a:r>
              <a:rPr lang="en - US" sz="2496" baseline="0" dirty="0" spc="-24">
                <a:latin typeface="Calibri" pitchFamily="18" charset="0"/>
              </a:rPr>
              <a:t>r</a:t>
            </a:r>
            <a:r>
              <a:rPr lang="en - US" sz="2496" baseline="0" dirty="0" spc="0">
                <a:latin typeface="Calibri" pitchFamily="18" charset="0"/>
              </a:rPr>
              <a:t>osion &amp;</a:t>
            </a:r>
            <a:r>
              <a:rPr lang="en - US" sz="2496" baseline="0" dirty="0" spc="-17">
                <a:latin typeface="Calibri" pitchFamily="18" charset="0"/>
              </a:rPr>
              <a:t> </a:t>
            </a:r>
            <a:r>
              <a:rPr lang="en - US" sz="2496" baseline="0" dirty="0" spc="0">
                <a:latin typeface="Calibri" pitchFamily="18" charset="0"/>
              </a:rPr>
              <a:t>solution action and if they a</a:t>
            </a:r>
            <a:r>
              <a:rPr lang="en - US" sz="2496" baseline="0" dirty="0" spc="-27">
                <a:latin typeface="Calibri" pitchFamily="18" charset="0"/>
              </a:rPr>
              <a:t>r</a:t>
            </a:r>
            <a:r>
              <a:rPr lang="en - US" sz="2496" baseline="0" dirty="0" spc="0">
                <a:latin typeface="Calibri" pitchFamily="18" charset="0"/>
              </a:rPr>
              <a:t>e </a:t>
            </a:r>
            <a:endParaRPr lang="en - US" sz="2496" dirty="0"/>
          </a:p>
          <a:p>
            <a:pPr marL="0">
              <a:lnSpc>
                <a:spcPts val="2400"/>
              </a:lnSpc>
            </a:pPr>
            <a:r>
              <a:rPr lang="en - US" sz="2496" baseline="0" dirty="0" spc="0">
                <a:latin typeface="Calibri" pitchFamily="18" charset="0"/>
              </a:rPr>
              <a:t>lo</a:t>
            </a:r>
            <a:r>
              <a:rPr lang="en - US" sz="2496" baseline="0" dirty="0" spc="-17">
                <a:latin typeface="Calibri" pitchFamily="18" charset="0"/>
              </a:rPr>
              <a:t>c</a:t>
            </a:r>
            <a:r>
              <a:rPr lang="en - US" sz="2496" baseline="0" dirty="0" spc="-19">
                <a:latin typeface="Calibri" pitchFamily="18" charset="0"/>
              </a:rPr>
              <a:t>at</a:t>
            </a:r>
            <a:r>
              <a:rPr lang="en - US" sz="2496" baseline="0" dirty="0" spc="0">
                <a:latin typeface="Calibri" pitchFamily="18" charset="0"/>
              </a:rPr>
              <a:t>ed below this de</a:t>
            </a:r>
            <a:r>
              <a:rPr lang="en - US" sz="2496" baseline="0" dirty="0" spc="-12">
                <a:latin typeface="Calibri" pitchFamily="18" charset="0"/>
              </a:rPr>
              <a:t>p</a:t>
            </a:r>
            <a:r>
              <a:rPr lang="en - US" sz="2496" baseline="0" dirty="0" spc="0">
                <a:latin typeface="Calibri" pitchFamily="18" charset="0"/>
              </a:rPr>
              <a:t>th, they a</a:t>
            </a:r>
            <a:r>
              <a:rPr lang="en - US" sz="2496" baseline="0" dirty="0" spc="-27">
                <a:latin typeface="Calibri" pitchFamily="18" charset="0"/>
              </a:rPr>
              <a:t>r</a:t>
            </a:r>
            <a:r>
              <a:rPr lang="en - US" sz="2496" baseline="0" dirty="0" spc="0">
                <a:latin typeface="Calibri" pitchFamily="18" charset="0"/>
              </a:rPr>
              <a:t>e subjec</a:t>
            </a:r>
            <a:r>
              <a:rPr lang="en - US" sz="2496" baseline="0" dirty="0" spc="-14">
                <a:latin typeface="Calibri" pitchFamily="18" charset="0"/>
              </a:rPr>
              <a:t>t</a:t>
            </a:r>
            <a:r>
              <a:rPr lang="en - US" sz="2496" baseline="0" dirty="0" spc="0">
                <a:latin typeface="Calibri" pitchFamily="18" charset="0"/>
              </a:rPr>
              <a:t>ed </a:t>
            </a:r>
            <a:r>
              <a:rPr lang="en - US" sz="2496" baseline="0" dirty="0" spc="-19">
                <a:latin typeface="Calibri" pitchFamily="18" charset="0"/>
              </a:rPr>
              <a:t>t</a:t>
            </a:r>
            <a:r>
              <a:rPr lang="en - US" sz="2496" baseline="0" dirty="0" spc="0">
                <a:latin typeface="Calibri" pitchFamily="18" charset="0"/>
              </a:rPr>
              <a:t>o sub-marine </a:t>
            </a:r>
            <a:endParaRPr lang="en - US" sz="2496" dirty="0"/>
          </a:p>
          <a:p>
            <a:pPr marL="0">
              <a:lnSpc>
                <a:spcPts val="2400"/>
              </a:lnSpc>
            </a:pPr>
            <a:r>
              <a:rPr lang="en - US" sz="2496" baseline="0" dirty="0" spc="0">
                <a:latin typeface="Calibri" pitchFamily="18" charset="0"/>
              </a:rPr>
              <a:t>pelagic deposition and </a:t>
            </a:r>
            <a:r>
              <a:rPr lang="en - US" sz="2496" baseline="0" dirty="0" spc="-24">
                <a:latin typeface="Calibri" pitchFamily="18" charset="0"/>
              </a:rPr>
              <a:t>a</a:t>
            </a:r>
            <a:r>
              <a:rPr lang="en - US" sz="2496" baseline="0" dirty="0" spc="-32">
                <a:latin typeface="Calibri" pitchFamily="18" charset="0"/>
              </a:rPr>
              <a:t>tt</a:t>
            </a:r>
            <a:r>
              <a:rPr lang="en - US" sz="2496" baseline="0" dirty="0" spc="0">
                <a:latin typeface="Calibri" pitchFamily="18" charset="0"/>
              </a:rPr>
              <a:t>ain the </a:t>
            </a:r>
            <a:r>
              <a:rPr lang="en - US" sz="2496" baseline="0" dirty="0" spc="-29">
                <a:latin typeface="Calibri" pitchFamily="18" charset="0"/>
              </a:rPr>
              <a:t>r</a:t>
            </a:r>
            <a:r>
              <a:rPr lang="en - US" sz="2496" baseline="0" dirty="0" spc="0">
                <a:latin typeface="Calibri" pitchFamily="18" charset="0"/>
              </a:rPr>
              <a:t>equi</a:t>
            </a:r>
            <a:r>
              <a:rPr lang="en - US" sz="2496" baseline="0" dirty="0" spc="-29">
                <a:latin typeface="Calibri" pitchFamily="18" charset="0"/>
              </a:rPr>
              <a:t>r</a:t>
            </a:r>
            <a:r>
              <a:rPr lang="en - US" sz="2496" baseline="0" dirty="0" spc="0">
                <a:latin typeface="Calibri" pitchFamily="18" charset="0"/>
              </a:rPr>
              <a:t>ed de</a:t>
            </a:r>
            <a:r>
              <a:rPr lang="en - US" sz="2496" baseline="0" dirty="0" spc="-12">
                <a:latin typeface="Calibri" pitchFamily="18" charset="0"/>
              </a:rPr>
              <a:t>p</a:t>
            </a:r>
            <a:r>
              <a:rPr lang="en - US" sz="2496" baseline="0" dirty="0" spc="0">
                <a:latin typeface="Calibri" pitchFamily="18" charset="0"/>
              </a:rPr>
              <a:t>th.</a:t>
            </a:r>
            <a:endParaRPr lang="en - US" sz="2496" dirty="0"/>
          </a:p>
        </p:txBody>
      </p:sp>
      <p:sp>
        <p:nvSpPr>
          <p:cNvPr id="36" name="Rectangle 36"/>
          <p:cNvSpPr/>
          <p:nvPr/>
        </p:nvSpPr>
        <p:spPr>
          <a:xfrm rot="0" flipH="0" flipV="0">
            <a:off x="548640" y="3212205"/>
            <a:ext cx="7624226" cy="6712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2899" algn="l"/>
              </a:tabLst>
            </a:pPr>
            <a:r>
              <a:rPr lang="en - US" sz="2498" baseline="0" dirty="0" spc="0">
                <a:latin typeface="Arial" pitchFamily="18" charset="0"/>
              </a:rPr>
              <a:t>•	</a:t>
            </a:r>
            <a:r>
              <a:rPr lang="en - US" sz="2498" baseline="0" dirty="0" spc="0">
                <a:latin typeface="Calibri" pitchFamily="18" charset="0"/>
              </a:rPr>
              <a:t>Co</a:t>
            </a:r>
            <a:r>
              <a:rPr lang="en - US" sz="2498" baseline="0" dirty="0" spc="-39">
                <a:latin typeface="Calibri" pitchFamily="18" charset="0"/>
              </a:rPr>
              <a:t>r</a:t>
            </a:r>
            <a:r>
              <a:rPr lang="en - US" sz="2498" baseline="0" dirty="0" spc="0">
                <a:latin typeface="Calibri" pitchFamily="18" charset="0"/>
              </a:rPr>
              <a:t>al</a:t>
            </a:r>
            <a:r>
              <a:rPr lang="en - US" sz="2498" baseline="0" dirty="0" spc="-19">
                <a:latin typeface="Calibri" pitchFamily="18" charset="0"/>
              </a:rPr>
              <a:t> </a:t>
            </a:r>
            <a:r>
              <a:rPr lang="en - US" sz="2498" baseline="0" dirty="0" spc="0">
                <a:latin typeface="Calibri" pitchFamily="18" charset="0"/>
              </a:rPr>
              <a:t>poly</a:t>
            </a:r>
            <a:r>
              <a:rPr lang="en - US" sz="2498" baseline="0" dirty="0" spc="-17">
                <a:latin typeface="Calibri" pitchFamily="18" charset="0"/>
              </a:rPr>
              <a:t>p</a:t>
            </a:r>
            <a:r>
              <a:rPr lang="en - US" sz="2498" baseline="0" dirty="0" spc="0">
                <a:latin typeface="Calibri" pitchFamily="18" charset="0"/>
              </a:rPr>
              <a:t>s de</a:t>
            </a:r>
            <a:r>
              <a:rPr lang="en - US" sz="2498" baseline="0" dirty="0" spc="-29">
                <a:latin typeface="Calibri" pitchFamily="18" charset="0"/>
              </a:rPr>
              <a:t>v</a:t>
            </a:r>
            <a:r>
              <a:rPr lang="en - US" sz="2498" baseline="0" dirty="0" spc="0">
                <a:latin typeface="Calibri" pitchFamily="18" charset="0"/>
              </a:rPr>
              <a:t>elop on such pl</a:t>
            </a:r>
            <a:r>
              <a:rPr lang="en - US" sz="2498" baseline="0" dirty="0" spc="-22">
                <a:latin typeface="Calibri" pitchFamily="18" charset="0"/>
              </a:rPr>
              <a:t>a</a:t>
            </a:r>
            <a:r>
              <a:rPr lang="en - US" sz="2498" baseline="0" dirty="0" spc="0">
                <a:latin typeface="Calibri" pitchFamily="18" charset="0"/>
              </a:rPr>
              <a:t>t</a:t>
            </a:r>
            <a:r>
              <a:rPr lang="en - US" sz="2498" baseline="0" dirty="0" spc="-49">
                <a:latin typeface="Calibri" pitchFamily="18" charset="0"/>
              </a:rPr>
              <a:t>f</a:t>
            </a:r>
            <a:r>
              <a:rPr lang="en - US" sz="2498" baseline="0" dirty="0" spc="0">
                <a:latin typeface="Calibri" pitchFamily="18" charset="0"/>
              </a:rPr>
              <a:t>orms in la</a:t>
            </a:r>
            <a:r>
              <a:rPr lang="en - US" sz="2498" baseline="0" dirty="0" spc="-29">
                <a:latin typeface="Calibri" pitchFamily="18" charset="0"/>
              </a:rPr>
              <a:t>r</a:t>
            </a:r>
            <a:r>
              <a:rPr lang="en - US" sz="2498" baseline="0" dirty="0" spc="-24">
                <a:latin typeface="Calibri" pitchFamily="18" charset="0"/>
              </a:rPr>
              <a:t>g</a:t>
            </a:r>
            <a:r>
              <a:rPr lang="en - US" sz="2498" baseline="0" dirty="0" spc="0">
                <a:latin typeface="Calibri" pitchFamily="18" charset="0"/>
              </a:rPr>
              <a:t>e </a:t>
            </a:r>
            <a:r>
              <a:rPr lang="en - US" sz="2498" baseline="0" dirty="0" spc="-22">
                <a:latin typeface="Calibri" pitchFamily="18" charset="0"/>
              </a:rPr>
              <a:t>c</a:t>
            </a:r>
            <a:r>
              <a:rPr lang="en - US" sz="2498" baseline="0" dirty="0" spc="0">
                <a:latin typeface="Calibri" pitchFamily="18" charset="0"/>
              </a:rPr>
              <a:t>olonies </a:t>
            </a:r>
            <a:endParaRPr lang="en - US" sz="2498" dirty="0"/>
          </a:p>
          <a:p>
            <a:pPr marL="342899">
              <a:lnSpc>
                <a:spcPts val="2399"/>
              </a:lnSpc>
            </a:pPr>
            <a:r>
              <a:rPr lang="en - US" sz="2496" baseline="0" dirty="0" spc="0">
                <a:latin typeface="Calibri" pitchFamily="18" charset="0"/>
              </a:rPr>
              <a:t>and </a:t>
            </a:r>
            <a:r>
              <a:rPr lang="en - US" sz="2496" baseline="0" dirty="0" spc="-19">
                <a:latin typeface="Calibri" pitchFamily="18" charset="0"/>
              </a:rPr>
              <a:t>t</a:t>
            </a:r>
            <a:r>
              <a:rPr lang="en - US" sz="2496" baseline="0" dirty="0" spc="0">
                <a:latin typeface="Calibri" pitchFamily="18" charset="0"/>
              </a:rPr>
              <a:t>o</a:t>
            </a:r>
            <a:r>
              <a:rPr lang="en - US" sz="2496" baseline="0" dirty="0" spc="-19">
                <a:latin typeface="Calibri" pitchFamily="18" charset="0"/>
              </a:rPr>
              <a:t>g</a:t>
            </a:r>
            <a:r>
              <a:rPr lang="en - US" sz="2496" baseline="0" dirty="0" spc="0">
                <a:latin typeface="Calibri" pitchFamily="18" charset="0"/>
              </a:rPr>
              <a:t>ether these </a:t>
            </a:r>
            <a:r>
              <a:rPr lang="en - US" sz="2496" baseline="0" dirty="0" spc="-24">
                <a:latin typeface="Calibri" pitchFamily="18" charset="0"/>
              </a:rPr>
              <a:t>c</a:t>
            </a:r>
            <a:r>
              <a:rPr lang="en - US" sz="2496" baseline="0" dirty="0" spc="0">
                <a:latin typeface="Calibri" pitchFamily="18" charset="0"/>
              </a:rPr>
              <a:t>olonies </a:t>
            </a:r>
            <a:r>
              <a:rPr lang="en - US" sz="2496" baseline="0" dirty="0" spc="-52">
                <a:latin typeface="Calibri" pitchFamily="18" charset="0"/>
              </a:rPr>
              <a:t>f</a:t>
            </a:r>
            <a:r>
              <a:rPr lang="en - US" sz="2496" baseline="0" dirty="0" spc="0">
                <a:latin typeface="Calibri" pitchFamily="18" charset="0"/>
              </a:rPr>
              <a:t>orm the </a:t>
            </a:r>
            <a:r>
              <a:rPr lang="en - US" sz="2496" baseline="0" dirty="0" spc="-19">
                <a:latin typeface="Calibri" pitchFamily="18" charset="0"/>
              </a:rPr>
              <a:t>c</a:t>
            </a:r>
            <a:r>
              <a:rPr lang="en - US" sz="2496" baseline="0" dirty="0" spc="0">
                <a:latin typeface="Calibri" pitchFamily="18" charset="0"/>
              </a:rPr>
              <a:t>o</a:t>
            </a:r>
            <a:r>
              <a:rPr lang="en - US" sz="2496" baseline="0" dirty="0" spc="-37">
                <a:latin typeface="Calibri" pitchFamily="18" charset="0"/>
              </a:rPr>
              <a:t>r</a:t>
            </a:r>
            <a:r>
              <a:rPr lang="en - US" sz="2496" baseline="0" dirty="0" spc="0">
                <a:latin typeface="Calibri" pitchFamily="18" charset="0"/>
              </a:rPr>
              <a:t>al </a:t>
            </a:r>
            <a:r>
              <a:rPr lang="en - US" sz="2496" baseline="0" dirty="0" spc="-24">
                <a:latin typeface="Calibri" pitchFamily="18" charset="0"/>
              </a:rPr>
              <a:t>r</a:t>
            </a:r>
            <a:r>
              <a:rPr lang="en - US" sz="2496" baseline="0" dirty="0" spc="0">
                <a:latin typeface="Calibri" pitchFamily="18" charset="0"/>
              </a:rPr>
              <a:t>e</a:t>
            </a:r>
            <a:r>
              <a:rPr lang="en - US" sz="2496" baseline="0" dirty="0" spc="-14">
                <a:latin typeface="Calibri" pitchFamily="18" charset="0"/>
              </a:rPr>
              <a:t>e</a:t>
            </a:r>
            <a:r>
              <a:rPr lang="en - US" sz="2496" baseline="0" dirty="0" spc="-172">
                <a:latin typeface="Calibri" pitchFamily="18" charset="0"/>
              </a:rPr>
              <a:t>f</a:t>
            </a:r>
            <a:r>
              <a:rPr lang="en - US" sz="2496" baseline="0" dirty="0" spc="0">
                <a:latin typeface="Calibri" pitchFamily="18" charset="0"/>
              </a:rPr>
              <a:t>. </a:t>
            </a:r>
            <a:endParaRPr lang="en - US" sz="2496" dirty="0"/>
          </a:p>
        </p:txBody>
      </p:sp>
      <p:sp>
        <p:nvSpPr>
          <p:cNvPr id="37" name="Rectangle 37"/>
          <p:cNvSpPr/>
          <p:nvPr/>
        </p:nvSpPr>
        <p:spPr>
          <a:xfrm rot="0" flipH="0" flipV="0">
            <a:off x="548640" y="4279281"/>
            <a:ext cx="8105743" cy="6713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2899" algn="l"/>
              </a:tabLst>
            </a:pPr>
            <a:r>
              <a:rPr lang="en - US" sz="2496" baseline="0" dirty="0" spc="0">
                <a:latin typeface="Arial" pitchFamily="18" charset="0"/>
              </a:rPr>
              <a:t>•	</a:t>
            </a:r>
            <a:r>
              <a:rPr lang="en - US" sz="2496" baseline="0" dirty="0" spc="0">
                <a:latin typeface="Calibri" pitchFamily="18" charset="0"/>
              </a:rPr>
              <a:t>Initially the </a:t>
            </a:r>
            <a:r>
              <a:rPr lang="en - US" sz="2496" baseline="0" dirty="0" spc="-27">
                <a:latin typeface="Calibri" pitchFamily="18" charset="0"/>
              </a:rPr>
              <a:t>r</a:t>
            </a:r>
            <a:r>
              <a:rPr lang="en - US" sz="2496" baseline="0" dirty="0" spc="0">
                <a:latin typeface="Calibri" pitchFamily="18" charset="0"/>
              </a:rPr>
              <a:t>e</a:t>
            </a:r>
            <a:r>
              <a:rPr lang="en - US" sz="2496" baseline="0" dirty="0" spc="-14">
                <a:latin typeface="Calibri" pitchFamily="18" charset="0"/>
              </a:rPr>
              <a:t>e</a:t>
            </a:r>
            <a:r>
              <a:rPr lang="en - US" sz="2496" baseline="0" dirty="0" spc="0">
                <a:latin typeface="Calibri" pitchFamily="18" charset="0"/>
              </a:rPr>
              <a:t>f de</a:t>
            </a:r>
            <a:r>
              <a:rPr lang="en - US" sz="2496" baseline="0" dirty="0" spc="-27">
                <a:latin typeface="Calibri" pitchFamily="18" charset="0"/>
              </a:rPr>
              <a:t>v</a:t>
            </a:r>
            <a:r>
              <a:rPr lang="en - US" sz="2496" baseline="0" dirty="0" spc="0">
                <a:latin typeface="Calibri" pitchFamily="18" charset="0"/>
              </a:rPr>
              <a:t>elo</a:t>
            </a:r>
            <a:r>
              <a:rPr lang="en - US" sz="2496" baseline="0" dirty="0" spc="-14">
                <a:latin typeface="Calibri" pitchFamily="18" charset="0"/>
              </a:rPr>
              <a:t>p</a:t>
            </a:r>
            <a:r>
              <a:rPr lang="en - US" sz="2496" baseline="0" dirty="0" spc="0">
                <a:latin typeface="Calibri" pitchFamily="18" charset="0"/>
              </a:rPr>
              <a:t>s in the </a:t>
            </a:r>
            <a:r>
              <a:rPr lang="en - US" sz="2496" baseline="0" dirty="0" spc="-52">
                <a:latin typeface="Calibri" pitchFamily="18" charset="0"/>
              </a:rPr>
              <a:t>f</a:t>
            </a:r>
            <a:r>
              <a:rPr lang="en - US" sz="2496" baseline="0" dirty="0" spc="0">
                <a:latin typeface="Calibri" pitchFamily="18" charset="0"/>
              </a:rPr>
              <a:t>orm of </a:t>
            </a:r>
            <a:r>
              <a:rPr lang="en - US" sz="2496" baseline="0" dirty="0" spc="0">
                <a:solidFill>
                  <a:srgbClr val="FF0000"/>
                </a:solidFill>
                <a:latin typeface="Calibri,Italic" pitchFamily="18" charset="0"/>
              </a:rPr>
              <a:t>fringing reef </a:t>
            </a:r>
            <a:r>
              <a:rPr lang="en - US" sz="2496" baseline="0" dirty="0" spc="0">
                <a:latin typeface="Calibri" pitchFamily="18" charset="0"/>
              </a:rPr>
              <a:t>and its </a:t>
            </a:r>
            <a:endParaRPr lang="en - US" sz="2496" dirty="0"/>
          </a:p>
          <a:p>
            <a:pPr marL="342899">
              <a:lnSpc>
                <a:spcPts val="2403"/>
              </a:lnSpc>
            </a:pPr>
            <a:r>
              <a:rPr lang="en - US" sz="2496" baseline="0" dirty="0" spc="0">
                <a:latin typeface="Calibri" pitchFamily="18" charset="0"/>
              </a:rPr>
              <a:t>lagoon</a:t>
            </a:r>
            <a:r>
              <a:rPr lang="en - US" sz="2496" baseline="0" dirty="0" spc="-34">
                <a:latin typeface="Calibri" pitchFamily="18" charset="0"/>
              </a:rPr>
              <a:t> </a:t>
            </a:r>
            <a:r>
              <a:rPr lang="en - US" sz="2496" baseline="0" dirty="0" spc="0">
                <a:latin typeface="Calibri" pitchFamily="18" charset="0"/>
              </a:rPr>
              <a:t>is shallo</a:t>
            </a:r>
            <a:r>
              <a:rPr lang="en - US" sz="2496" baseline="0" dirty="0" spc="-159">
                <a:latin typeface="Calibri" pitchFamily="18" charset="0"/>
              </a:rPr>
              <a:t>w</a:t>
            </a:r>
            <a:r>
              <a:rPr lang="en - US" sz="2496" baseline="0" dirty="0" spc="0">
                <a:latin typeface="Calibri" pitchFamily="18" charset="0"/>
              </a:rPr>
              <a:t>.</a:t>
            </a:r>
            <a:endParaRPr lang="en - US" sz="2496" dirty="0"/>
          </a:p>
        </p:txBody>
      </p:sp>
      <p:sp>
        <p:nvSpPr>
          <p:cNvPr id="38" name="Rectangle 38"/>
          <p:cNvSpPr/>
          <p:nvPr/>
        </p:nvSpPr>
        <p:spPr>
          <a:xfrm rot="0" flipH="0" flipV="0">
            <a:off x="548640" y="5346436"/>
            <a:ext cx="7758927" cy="671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2899" algn="l"/>
              </a:tabLst>
            </a:pPr>
            <a:r>
              <a:rPr lang="en - US" sz="2496" baseline="0" dirty="0" spc="0">
                <a:latin typeface="Arial" pitchFamily="18" charset="0"/>
              </a:rPr>
              <a:t>•	</a:t>
            </a:r>
            <a:r>
              <a:rPr lang="en - US" sz="2496" baseline="0" dirty="0" spc="0">
                <a:latin typeface="Calibri" pitchFamily="18" charset="0"/>
              </a:rPr>
              <a:t>The</a:t>
            </a:r>
            <a:r>
              <a:rPr lang="en - US" sz="2496" baseline="0" dirty="0" spc="-12">
                <a:latin typeface="Calibri" pitchFamily="18" charset="0"/>
              </a:rPr>
              <a:t> </a:t>
            </a:r>
            <a:r>
              <a:rPr lang="en - US" sz="2496" baseline="0" dirty="0" spc="-24">
                <a:latin typeface="Calibri" pitchFamily="18" charset="0"/>
              </a:rPr>
              <a:t>c</a:t>
            </a:r>
            <a:r>
              <a:rPr lang="en - US" sz="2496" baseline="0" dirty="0" spc="0">
                <a:latin typeface="Calibri" pitchFamily="18" charset="0"/>
              </a:rPr>
              <a:t>o</a:t>
            </a:r>
            <a:r>
              <a:rPr lang="en - US" sz="2496" baseline="0" dirty="0" spc="-37">
                <a:latin typeface="Calibri" pitchFamily="18" charset="0"/>
              </a:rPr>
              <a:t>r</a:t>
            </a:r>
            <a:r>
              <a:rPr lang="en - US" sz="2496" baseline="0" dirty="0" spc="0">
                <a:latin typeface="Calibri" pitchFamily="18" charset="0"/>
              </a:rPr>
              <a:t>al poly</a:t>
            </a:r>
            <a:r>
              <a:rPr lang="en - US" sz="2496" baseline="0" dirty="0" spc="-14">
                <a:latin typeface="Calibri" pitchFamily="18" charset="0"/>
              </a:rPr>
              <a:t>p</a:t>
            </a:r>
            <a:r>
              <a:rPr lang="en - US" sz="2496" baseline="0" dirty="0" spc="0">
                <a:latin typeface="Calibri" pitchFamily="18" charset="0"/>
              </a:rPr>
              <a:t>s on the ou</a:t>
            </a:r>
            <a:r>
              <a:rPr lang="en - US" sz="2496" baseline="0" dirty="0" spc="-17">
                <a:latin typeface="Calibri" pitchFamily="18" charset="0"/>
              </a:rPr>
              <a:t>t</a:t>
            </a:r>
            <a:r>
              <a:rPr lang="en - US" sz="2496" baseline="0" dirty="0" spc="0">
                <a:latin typeface="Calibri" pitchFamily="18" charset="0"/>
              </a:rPr>
              <a:t>er</a:t>
            </a:r>
            <a:r>
              <a:rPr lang="en - US" sz="2496" baseline="0" dirty="0" spc="-12">
                <a:latin typeface="Calibri" pitchFamily="18" charset="0"/>
              </a:rPr>
              <a:t> </a:t>
            </a:r>
            <a:r>
              <a:rPr lang="en - US" sz="2496" baseline="0" dirty="0" spc="0">
                <a:latin typeface="Calibri" pitchFamily="18" charset="0"/>
              </a:rPr>
              <a:t>ed</a:t>
            </a:r>
            <a:r>
              <a:rPr lang="en - US" sz="2496" baseline="0" dirty="0" spc="-19">
                <a:latin typeface="Calibri" pitchFamily="18" charset="0"/>
              </a:rPr>
              <a:t>g</a:t>
            </a:r>
            <a:r>
              <a:rPr lang="en - US" sz="2496" baseline="0" dirty="0" spc="0">
                <a:latin typeface="Calibri" pitchFamily="18" charset="0"/>
              </a:rPr>
              <a:t>e of the pl</a:t>
            </a:r>
            <a:r>
              <a:rPr lang="en - US" sz="2496" baseline="0" dirty="0" spc="-14">
                <a:latin typeface="Calibri" pitchFamily="18" charset="0"/>
              </a:rPr>
              <a:t>a</a:t>
            </a:r>
            <a:r>
              <a:rPr lang="en - US" sz="2496" baseline="0" dirty="0" spc="0">
                <a:latin typeface="Calibri" pitchFamily="18" charset="0"/>
              </a:rPr>
              <a:t>t</a:t>
            </a:r>
            <a:r>
              <a:rPr lang="en - US" sz="2496" baseline="0" dirty="0" spc="-49">
                <a:latin typeface="Calibri" pitchFamily="18" charset="0"/>
              </a:rPr>
              <a:t>f</a:t>
            </a:r>
            <a:r>
              <a:rPr lang="en - US" sz="2496" baseline="0" dirty="0" spc="0">
                <a:latin typeface="Calibri" pitchFamily="18" charset="0"/>
              </a:rPr>
              <a:t>orm g</a:t>
            </a:r>
            <a:r>
              <a:rPr lang="en - US" sz="2496" baseline="0" dirty="0" spc="-32">
                <a:latin typeface="Calibri" pitchFamily="18" charset="0"/>
              </a:rPr>
              <a:t>r</a:t>
            </a:r>
            <a:r>
              <a:rPr lang="en - US" sz="2496" baseline="0" dirty="0" spc="0">
                <a:latin typeface="Calibri" pitchFamily="18" charset="0"/>
              </a:rPr>
              <a:t>o</a:t>
            </a:r>
            <a:r>
              <a:rPr lang="en - US" sz="2496" baseline="0" dirty="0" spc="-27">
                <a:latin typeface="Calibri" pitchFamily="18" charset="0"/>
              </a:rPr>
              <a:t>w</a:t>
            </a:r>
            <a:r>
              <a:rPr lang="en - US" sz="2496" baseline="0" dirty="0" spc="0">
                <a:latin typeface="Calibri" pitchFamily="18" charset="0"/>
              </a:rPr>
              <a:t>s </a:t>
            </a:r>
            <a:endParaRPr lang="en - US" sz="2496" dirty="0"/>
          </a:p>
          <a:p>
            <a:pPr marL="342899">
              <a:lnSpc>
                <a:spcPts val="2400"/>
              </a:lnSpc>
            </a:pPr>
            <a:r>
              <a:rPr lang="en - US" sz="2498" baseline="0" dirty="0" spc="-32">
                <a:latin typeface="Calibri" pitchFamily="18" charset="0"/>
              </a:rPr>
              <a:t>r</a:t>
            </a:r>
            <a:r>
              <a:rPr lang="en - US" sz="2498" baseline="0" dirty="0" spc="0">
                <a:latin typeface="Calibri" pitchFamily="18" charset="0"/>
              </a:rPr>
              <a:t>el</a:t>
            </a:r>
            <a:r>
              <a:rPr lang="en - US" sz="2498" baseline="0" dirty="0" spc="-14">
                <a:latin typeface="Calibri" pitchFamily="18" charset="0"/>
              </a:rPr>
              <a:t>a</a:t>
            </a:r>
            <a:r>
              <a:rPr lang="en - US" sz="2498" baseline="0" dirty="0" spc="0">
                <a:latin typeface="Calibri" pitchFamily="18" charset="0"/>
              </a:rPr>
              <a:t>ti</a:t>
            </a:r>
            <a:r>
              <a:rPr lang="en - US" sz="2498" baseline="0" dirty="0" spc="-19">
                <a:latin typeface="Calibri" pitchFamily="18" charset="0"/>
              </a:rPr>
              <a:t>v</a:t>
            </a:r>
            <a:r>
              <a:rPr lang="en - US" sz="2498" baseline="0" dirty="0" spc="0">
                <a:latin typeface="Calibri" pitchFamily="18" charset="0"/>
              </a:rPr>
              <a:t>ely</a:t>
            </a:r>
            <a:r>
              <a:rPr lang="en - US" sz="2498" baseline="0" dirty="0" spc="-12">
                <a:latin typeface="Calibri" pitchFamily="18" charset="0"/>
              </a:rPr>
              <a:t> </a:t>
            </a:r>
            <a:r>
              <a:rPr lang="en - US" sz="2498" baseline="0" dirty="0" spc="0">
                <a:latin typeface="Calibri" pitchFamily="18" charset="0"/>
              </a:rPr>
              <a:t>quickl</a:t>
            </a:r>
            <a:r>
              <a:rPr lang="en - US" sz="2498" baseline="0" dirty="0" spc="-174">
                <a:latin typeface="Calibri" pitchFamily="18" charset="0"/>
              </a:rPr>
              <a:t>y</a:t>
            </a:r>
            <a:r>
              <a:rPr lang="en - US" sz="2498" baseline="0" dirty="0" spc="0">
                <a:latin typeface="Calibri" pitchFamily="18" charset="0"/>
              </a:rPr>
              <a:t>.</a:t>
            </a:r>
            <a:endParaRPr lang="en - US" sz="249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39" name="Freeform 39"/>
          <p:cNvSpPr/>
          <p:nvPr/>
        </p:nvSpPr>
        <p:spPr>
          <a:xfrm rot="0" flipH="0" flipV="0">
            <a:off x="0" y="0"/>
            <a:ext cx="9144000" cy="6858000"/>
          </a:xfrm>
          <a:custGeom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40"/>
          <p:cNvSpPr/>
          <p:nvPr/>
        </p:nvSpPr>
        <p:spPr>
          <a:xfrm rot="0" flipH="0" flipV="0">
            <a:off x="548640" y="626343"/>
            <a:ext cx="8044483" cy="7180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2899" algn="l"/>
              </a:tabLst>
            </a:pPr>
            <a:r>
              <a:rPr lang="en - US" sz="2402" baseline="0" dirty="0" spc="0">
                <a:latin typeface="Arial" pitchFamily="18" charset="0"/>
              </a:rPr>
              <a:t>•	</a:t>
            </a:r>
            <a:r>
              <a:rPr lang="en - US" sz="2402" baseline="0" dirty="0" spc="0">
                <a:latin typeface="Calibri" pitchFamily="18" charset="0"/>
              </a:rPr>
              <a:t>A</a:t>
            </a:r>
            <a:r>
              <a:rPr lang="en - US" sz="2402" baseline="0" dirty="0" spc="0">
                <a:latin typeface="Calibri" pitchFamily="18" charset="0"/>
              </a:rPr>
              <a:t>f</a:t>
            </a:r>
            <a:r>
              <a:rPr lang="en - US" sz="2402" baseline="0" dirty="0" spc="-24">
                <a:latin typeface="Calibri" pitchFamily="18" charset="0"/>
              </a:rPr>
              <a:t>t</a:t>
            </a:r>
            <a:r>
              <a:rPr lang="en - US" sz="2402" baseline="0" dirty="0" spc="0">
                <a:latin typeface="Calibri" pitchFamily="18" charset="0"/>
              </a:rPr>
              <a:t>e</a:t>
            </a:r>
            <a:r>
              <a:rPr lang="en - US" sz="2402" baseline="0" dirty="0" spc="0">
                <a:latin typeface="Calibri" pitchFamily="18" charset="0"/>
              </a:rPr>
              <a:t>r</a:t>
            </a:r>
            <a:r>
              <a:rPr lang="en - US" sz="2402" baseline="0" dirty="0" spc="-21">
                <a:latin typeface="Calibri" pitchFamily="18" charset="0"/>
              </a:rPr>
              <a:t> </a:t>
            </a:r>
            <a:r>
              <a:rPr lang="en - US" sz="2402" baseline="0" dirty="0" spc="0">
                <a:latin typeface="Calibri" pitchFamily="18" charset="0"/>
              </a:rPr>
              <a:t>s</a:t>
            </a:r>
            <a:r>
              <a:rPr lang="en - US" sz="2402" baseline="0" dirty="0" spc="0">
                <a:latin typeface="Calibri" pitchFamily="18" charset="0"/>
              </a:rPr>
              <a:t>o</a:t>
            </a:r>
            <a:r>
              <a:rPr lang="en - US" sz="2402" baseline="0" dirty="0" spc="0">
                <a:latin typeface="Calibri" pitchFamily="18" charset="0"/>
              </a:rPr>
              <a:t>m</a:t>
            </a:r>
            <a:r>
              <a:rPr lang="en - US" sz="2402" baseline="0" dirty="0" spc="0">
                <a:latin typeface="Calibri" pitchFamily="18" charset="0"/>
              </a:rPr>
              <a:t>e</a:t>
            </a:r>
            <a:r>
              <a:rPr lang="en - US" sz="2402" baseline="0" dirty="0" spc="0">
                <a:latin typeface="Calibri" pitchFamily="18" charset="0"/>
              </a:rPr>
              <a:t> </a:t>
            </a:r>
            <a:r>
              <a:rPr lang="en - US" sz="2402" baseline="0" dirty="0" spc="0">
                <a:latin typeface="Calibri" pitchFamily="18" charset="0"/>
              </a:rPr>
              <a:t>t</a:t>
            </a:r>
            <a:r>
              <a:rPr lang="en - US" sz="2402" baseline="0" dirty="0" spc="0">
                <a:latin typeface="Calibri" pitchFamily="18" charset="0"/>
              </a:rPr>
              <a:t>i</a:t>
            </a:r>
            <a:r>
              <a:rPr lang="en - US" sz="2402" baseline="0" dirty="0" spc="0">
                <a:latin typeface="Calibri" pitchFamily="18" charset="0"/>
              </a:rPr>
              <a:t>m</a:t>
            </a:r>
            <a:r>
              <a:rPr lang="en - US" sz="2402" baseline="0" dirty="0" spc="0">
                <a:latin typeface="Calibri" pitchFamily="18" charset="0"/>
              </a:rPr>
              <a:t>e</a:t>
            </a:r>
            <a:r>
              <a:rPr lang="en - US" sz="2402" baseline="0" dirty="0" spc="0">
                <a:latin typeface="Calibri" pitchFamily="18" charset="0"/>
              </a:rPr>
              <a:t>,</a:t>
            </a:r>
            <a:r>
              <a:rPr lang="en - US" sz="2402" baseline="0" dirty="0" spc="-24">
                <a:latin typeface="Calibri" pitchFamily="18" charset="0"/>
              </a:rPr>
              <a:t> </a:t>
            </a:r>
            <a:r>
              <a:rPr lang="en - US" sz="2402" baseline="0" dirty="0" spc="0">
                <a:latin typeface="Calibri" pitchFamily="18" charset="0"/>
              </a:rPr>
              <a:t>t</a:t>
            </a:r>
            <a:r>
              <a:rPr lang="en - US" sz="2402" baseline="0" dirty="0" spc="0">
                <a:latin typeface="Calibri" pitchFamily="18" charset="0"/>
              </a:rPr>
              <a:t>h</a:t>
            </a:r>
            <a:r>
              <a:rPr lang="en - US" sz="2402" baseline="0" dirty="0" spc="0">
                <a:latin typeface="Calibri" pitchFamily="18" charset="0"/>
              </a:rPr>
              <a:t>e</a:t>
            </a:r>
            <a:r>
              <a:rPr lang="en - US" sz="2402" baseline="0" dirty="0" spc="0">
                <a:latin typeface="Calibri" pitchFamily="18" charset="0"/>
              </a:rPr>
              <a:t> </a:t>
            </a:r>
            <a:r>
              <a:rPr lang="en - US" sz="2402" baseline="0" dirty="0" spc="-21">
                <a:latin typeface="Calibri" pitchFamily="18" charset="0"/>
              </a:rPr>
              <a:t>c</a:t>
            </a:r>
            <a:r>
              <a:rPr lang="en - US" sz="2402" baseline="0" dirty="0" spc="0">
                <a:latin typeface="Calibri" pitchFamily="18" charset="0"/>
              </a:rPr>
              <a:t>o</a:t>
            </a:r>
            <a:r>
              <a:rPr lang="en - US" sz="2402" baseline="0" dirty="0" spc="-52">
                <a:latin typeface="Calibri" pitchFamily="18" charset="0"/>
              </a:rPr>
              <a:t>r</a:t>
            </a:r>
            <a:r>
              <a:rPr lang="en - US" sz="2402" baseline="0" dirty="0" spc="0">
                <a:latin typeface="Calibri" pitchFamily="18" charset="0"/>
              </a:rPr>
              <a:t>a</a:t>
            </a:r>
            <a:r>
              <a:rPr lang="en - US" sz="2402" baseline="0" dirty="0" spc="0">
                <a:latin typeface="Calibri" pitchFamily="18" charset="0"/>
              </a:rPr>
              <a:t>l</a:t>
            </a:r>
            <a:r>
              <a:rPr lang="en - US" sz="2402" baseline="0" dirty="0" spc="-14">
                <a:latin typeface="Calibri" pitchFamily="18" charset="0"/>
              </a:rPr>
              <a:t> </a:t>
            </a:r>
            <a:r>
              <a:rPr lang="en - US" sz="2402" baseline="0" dirty="0" spc="-33">
                <a:latin typeface="Calibri" pitchFamily="18" charset="0"/>
              </a:rPr>
              <a:t>r</a:t>
            </a:r>
            <a:r>
              <a:rPr lang="en - US" sz="2402" baseline="0" dirty="0" spc="0">
                <a:latin typeface="Calibri" pitchFamily="18" charset="0"/>
              </a:rPr>
              <a:t>e</a:t>
            </a:r>
            <a:r>
              <a:rPr lang="en - US" sz="2402" baseline="0" dirty="0" spc="-16">
                <a:latin typeface="Calibri" pitchFamily="18" charset="0"/>
              </a:rPr>
              <a:t>e</a:t>
            </a:r>
            <a:r>
              <a:rPr lang="en - US" sz="2402" baseline="0" dirty="0" spc="0">
                <a:latin typeface="Calibri" pitchFamily="18" charset="0"/>
              </a:rPr>
              <a:t>f</a:t>
            </a:r>
            <a:r>
              <a:rPr lang="en - US" sz="2402" baseline="0" dirty="0" spc="0">
                <a:latin typeface="Calibri" pitchFamily="18" charset="0"/>
              </a:rPr>
              <a:t> </a:t>
            </a:r>
            <a:r>
              <a:rPr lang="en - US" sz="2402" baseline="0" dirty="0" spc="-31">
                <a:latin typeface="Calibri" pitchFamily="18" charset="0"/>
              </a:rPr>
              <a:t>e</a:t>
            </a:r>
            <a:r>
              <a:rPr lang="en - US" sz="2402" baseline="0" dirty="0" spc="0">
                <a:latin typeface="Calibri" pitchFamily="18" charset="0"/>
              </a:rPr>
              <a:t>x</a:t>
            </a:r>
            <a:r>
              <a:rPr lang="en - US" sz="2402" baseline="0" dirty="0" spc="-24">
                <a:latin typeface="Calibri" pitchFamily="18" charset="0"/>
              </a:rPr>
              <a:t>t</a:t>
            </a:r>
            <a:r>
              <a:rPr lang="en - US" sz="2402" baseline="0" dirty="0" spc="0">
                <a:latin typeface="Calibri" pitchFamily="18" charset="0"/>
              </a:rPr>
              <a:t>e</a:t>
            </a:r>
            <a:r>
              <a:rPr lang="en - US" sz="2402" baseline="0" dirty="0" spc="0">
                <a:latin typeface="Calibri" pitchFamily="18" charset="0"/>
              </a:rPr>
              <a:t>nd</a:t>
            </a:r>
            <a:r>
              <a:rPr lang="en - US" sz="2402" baseline="0" dirty="0" spc="0">
                <a:latin typeface="Calibri" pitchFamily="18" charset="0"/>
              </a:rPr>
              <a:t>s</a:t>
            </a:r>
            <a:r>
              <a:rPr lang="en - US" sz="2402" baseline="0" dirty="0" spc="-16">
                <a:latin typeface="Calibri" pitchFamily="18" charset="0"/>
              </a:rPr>
              <a:t> </a:t>
            </a:r>
            <a:r>
              <a:rPr lang="en - US" sz="2402" baseline="0" dirty="0" spc="0">
                <a:latin typeface="Calibri" pitchFamily="18" charset="0"/>
              </a:rPr>
              <a:t>b</a:t>
            </a:r>
            <a:r>
              <a:rPr lang="en - US" sz="2402" baseline="0" dirty="0" spc="0">
                <a:latin typeface="Calibri" pitchFamily="18" charset="0"/>
              </a:rPr>
              <a:t>e</a:t>
            </a:r>
            <a:r>
              <a:rPr lang="en - US" sz="2402" baseline="0" dirty="0" spc="-19">
                <a:latin typeface="Calibri" pitchFamily="18" charset="0"/>
              </a:rPr>
              <a:t>y</a:t>
            </a:r>
            <a:r>
              <a:rPr lang="en - US" sz="2402" baseline="0" dirty="0" spc="0">
                <a:latin typeface="Calibri" pitchFamily="18" charset="0"/>
              </a:rPr>
              <a:t>o</a:t>
            </a:r>
            <a:r>
              <a:rPr lang="en - US" sz="2402" baseline="0" dirty="0" spc="0">
                <a:latin typeface="Calibri" pitchFamily="18" charset="0"/>
              </a:rPr>
              <a:t>nd</a:t>
            </a:r>
            <a:r>
              <a:rPr lang="en - US" sz="2402" baseline="0" dirty="0" spc="-16">
                <a:latin typeface="Calibri" pitchFamily="18" charset="0"/>
              </a:rPr>
              <a:t> </a:t>
            </a:r>
            <a:r>
              <a:rPr lang="en - US" sz="2402" baseline="0" dirty="0" spc="0">
                <a:latin typeface="Calibri" pitchFamily="18" charset="0"/>
              </a:rPr>
              <a:t>a</a:t>
            </a:r>
            <a:r>
              <a:rPr lang="en - US" sz="2402" baseline="0" dirty="0" spc="0">
                <a:latin typeface="Calibri" pitchFamily="18" charset="0"/>
              </a:rPr>
              <a:t> </a:t>
            </a:r>
            <a:r>
              <a:rPr lang="en - US" sz="2402" baseline="0" dirty="0" spc="0">
                <a:latin typeface="Calibri" pitchFamily="18" charset="0"/>
              </a:rPr>
              <a:t>d</a:t>
            </a:r>
            <a:r>
              <a:rPr lang="en - US" sz="2402" baseline="0" dirty="0" spc="0">
                <a:latin typeface="Calibri" pitchFamily="18" charset="0"/>
              </a:rPr>
              <a:t>e</a:t>
            </a:r>
            <a:r>
              <a:rPr lang="en - US" sz="2402" baseline="0" dirty="0" spc="-12">
                <a:latin typeface="Calibri" pitchFamily="18" charset="0"/>
              </a:rPr>
              <a:t>p</a:t>
            </a:r>
            <a:r>
              <a:rPr lang="en - US" sz="2402" baseline="0" dirty="0" spc="0">
                <a:latin typeface="Calibri" pitchFamily="18" charset="0"/>
              </a:rPr>
              <a:t>t</a:t>
            </a:r>
            <a:r>
              <a:rPr lang="en - US" sz="2402" baseline="0" dirty="0" spc="0">
                <a:latin typeface="Calibri" pitchFamily="18" charset="0"/>
              </a:rPr>
              <a:t>h</a:t>
            </a:r>
            <a:r>
              <a:rPr lang="en - US" sz="2402" baseline="0" dirty="0" spc="0">
                <a:latin typeface="Calibri" pitchFamily="18" charset="0"/>
              </a:rPr>
              <a:t> </a:t>
            </a:r>
            <a:r>
              <a:rPr lang="en - US" sz="2402" baseline="0" dirty="0" spc="-12">
                <a:latin typeface="Calibri" pitchFamily="18" charset="0"/>
              </a:rPr>
              <a:t>o</a:t>
            </a:r>
            <a:r>
              <a:rPr lang="en - US" sz="2402" baseline="0" dirty="0" spc="0">
                <a:latin typeface="Calibri" pitchFamily="18" charset="0"/>
              </a:rPr>
              <a:t>f</a:t>
            </a:r>
            <a:r>
              <a:rPr lang="en - US" sz="2402" baseline="0" dirty="0" spc="0">
                <a:latin typeface="Calibri" pitchFamily="18" charset="0"/>
              </a:rPr>
              <a:t> </a:t>
            </a:r>
            <a:r>
              <a:rPr lang="en - US" sz="2402" baseline="0" dirty="0" spc="0">
                <a:latin typeface="Calibri" pitchFamily="18" charset="0"/>
              </a:rPr>
              <a:t>54</a:t>
            </a:r>
            <a:r>
              <a:rPr lang="en - US" sz="2402" baseline="0" dirty="0" spc="0">
                <a:latin typeface="Calibri" pitchFamily="18" charset="0"/>
              </a:rPr>
              <a:t>–</a:t>
            </a:r>
            <a:endParaRPr lang="en - US" sz="2402" dirty="0"/>
          </a:p>
          <a:p>
            <a:pPr marL="342899">
              <a:lnSpc>
                <a:spcPts val="2879"/>
              </a:lnSpc>
            </a:pPr>
            <a:r>
              <a:rPr lang="en - US" sz="2400" baseline="0" dirty="0" spc="0">
                <a:latin typeface="Calibri" pitchFamily="18" charset="0"/>
              </a:rPr>
              <a:t>55</a:t>
            </a:r>
            <a:r>
              <a:rPr lang="en - US" sz="2400" baseline="0" dirty="0" spc="-14">
                <a:latin typeface="Calibri" pitchFamily="18" charset="0"/>
              </a:rPr>
              <a:t> </a:t>
            </a:r>
            <a:r>
              <a:rPr lang="en - US" sz="2400" baseline="0" dirty="0" spc="0">
                <a:latin typeface="Calibri" pitchFamily="18" charset="0"/>
              </a:rPr>
              <a:t>m,</a:t>
            </a:r>
            <a:r>
              <a:rPr lang="en - US" sz="2400" baseline="0" dirty="0" spc="-11">
                <a:latin typeface="Calibri" pitchFamily="18" charset="0"/>
              </a:rPr>
              <a:t> </a:t>
            </a:r>
            <a:r>
              <a:rPr lang="en - US" sz="2400" baseline="0" dirty="0" spc="0">
                <a:latin typeface="Calibri" pitchFamily="18" charset="0"/>
              </a:rPr>
              <a:t>and af</a:t>
            </a:r>
            <a:r>
              <a:rPr lang="en - US" sz="2400" baseline="0" dirty="0" spc="-23">
                <a:latin typeface="Calibri" pitchFamily="18" charset="0"/>
              </a:rPr>
              <a:t>t</a:t>
            </a:r>
            <a:r>
              <a:rPr lang="en - US" sz="2400" baseline="0" dirty="0" spc="0">
                <a:latin typeface="Calibri" pitchFamily="18" charset="0"/>
              </a:rPr>
              <a:t>er </a:t>
            </a:r>
            <a:r>
              <a:rPr lang="en - US" sz="2400" baseline="0" dirty="0" spc="-21">
                <a:latin typeface="Calibri" pitchFamily="18" charset="0"/>
              </a:rPr>
              <a:t>a</a:t>
            </a:r>
            <a:r>
              <a:rPr lang="en - US" sz="2400" baseline="0" dirty="0" spc="-36">
                <a:latin typeface="Calibri" pitchFamily="18" charset="0"/>
              </a:rPr>
              <a:t>t</a:t>
            </a:r>
            <a:r>
              <a:rPr lang="en - US" sz="2400" baseline="0" dirty="0" spc="-23">
                <a:latin typeface="Calibri" pitchFamily="18" charset="0"/>
              </a:rPr>
              <a:t>t</a:t>
            </a:r>
            <a:r>
              <a:rPr lang="en - US" sz="2400" baseline="0" dirty="0" spc="0">
                <a:latin typeface="Calibri" pitchFamily="18" charset="0"/>
              </a:rPr>
              <a:t>aining</a:t>
            </a:r>
            <a:r>
              <a:rPr lang="en - US" sz="2400" baseline="0" dirty="0" spc="-14">
                <a:latin typeface="Calibri" pitchFamily="18" charset="0"/>
              </a:rPr>
              <a:t> </a:t>
            </a:r>
            <a:r>
              <a:rPr lang="en - US" sz="2400" baseline="0" dirty="0" spc="0">
                <a:latin typeface="Calibri" pitchFamily="18" charset="0"/>
              </a:rPr>
              <a:t>this</a:t>
            </a:r>
            <a:r>
              <a:rPr lang="en - US" sz="2400" baseline="0" dirty="0" spc="-16">
                <a:latin typeface="Calibri" pitchFamily="18" charset="0"/>
              </a:rPr>
              <a:t> </a:t>
            </a:r>
            <a:r>
              <a:rPr lang="en - US" sz="2400" baseline="0" dirty="0" spc="0">
                <a:latin typeface="Calibri" pitchFamily="18" charset="0"/>
              </a:rPr>
              <a:t>boundar</a:t>
            </a:r>
            <a:r>
              <a:rPr lang="en - US" sz="2400" baseline="0" dirty="0" spc="-163">
                <a:latin typeface="Calibri" pitchFamily="18" charset="0"/>
              </a:rPr>
              <a:t>y</a:t>
            </a:r>
            <a:r>
              <a:rPr lang="en - US" sz="2400" baseline="0" dirty="0" spc="0">
                <a:latin typeface="Calibri" pitchFamily="18" charset="0"/>
              </a:rPr>
              <a:t>, small</a:t>
            </a:r>
            <a:r>
              <a:rPr lang="en - US" sz="2400" baseline="0" dirty="0" spc="-14">
                <a:latin typeface="Calibri" pitchFamily="18" charset="0"/>
              </a:rPr>
              <a:t> </a:t>
            </a:r>
            <a:r>
              <a:rPr lang="en - US" sz="2400" baseline="0" dirty="0" spc="0">
                <a:latin typeface="Calibri" pitchFamily="18" charset="0"/>
              </a:rPr>
              <a:t>pieces</a:t>
            </a:r>
            <a:r>
              <a:rPr lang="en - US" sz="2400" baseline="0" dirty="0" spc="-11">
                <a:latin typeface="Calibri" pitchFamily="18" charset="0"/>
              </a:rPr>
              <a:t> </a:t>
            </a:r>
            <a:r>
              <a:rPr lang="en - US" sz="2400" baseline="0" dirty="0" spc="0">
                <a:latin typeface="Calibri" pitchFamily="18" charset="0"/>
              </a:rPr>
              <a:t>of </a:t>
            </a:r>
            <a:r>
              <a:rPr lang="en - US" sz="2400" baseline="0" dirty="0" spc="-14">
                <a:latin typeface="Calibri" pitchFamily="18" charset="0"/>
              </a:rPr>
              <a:t>c</a:t>
            </a:r>
            <a:r>
              <a:rPr lang="en - US" sz="2400" baseline="0" dirty="0" spc="0">
                <a:latin typeface="Calibri" pitchFamily="18" charset="0"/>
              </a:rPr>
              <a:t>o</a:t>
            </a:r>
            <a:r>
              <a:rPr lang="en - US" sz="2400" baseline="0" dirty="0" spc="-50">
                <a:latin typeface="Calibri" pitchFamily="18" charset="0"/>
              </a:rPr>
              <a:t>r</a:t>
            </a:r>
            <a:r>
              <a:rPr lang="en - US" sz="2400" baseline="0" dirty="0" spc="0">
                <a:latin typeface="Calibri" pitchFamily="18" charset="0"/>
              </a:rPr>
              <a:t>al </a:t>
            </a:r>
            <a:endParaRPr lang="en - US" sz="2400" dirty="0"/>
          </a:p>
        </p:txBody>
      </p:sp>
      <p:sp>
        <p:nvSpPr>
          <p:cNvPr id="41" name="Rectangle 41"/>
          <p:cNvSpPr/>
          <p:nvPr/>
        </p:nvSpPr>
        <p:spPr>
          <a:xfrm rot="0" flipH="0" flipV="0">
            <a:off x="891539" y="1405383"/>
            <a:ext cx="7390180" cy="10367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</a:pPr>
            <a:r>
              <a:rPr lang="en - US" sz="2400" baseline="0" dirty="0" spc="0">
                <a:latin typeface="Calibri" pitchFamily="18" charset="0"/>
              </a:rPr>
              <a:t>a</a:t>
            </a:r>
            <a:r>
              <a:rPr lang="en - US" sz="2400" baseline="0" dirty="0" spc="-31">
                <a:latin typeface="Calibri" pitchFamily="18" charset="0"/>
              </a:rPr>
              <a:t>r</a:t>
            </a:r>
            <a:r>
              <a:rPr lang="en - US" sz="2400" baseline="0" dirty="0" spc="0">
                <a:latin typeface="Calibri" pitchFamily="18" charset="0"/>
              </a:rPr>
              <a:t>e b</a:t>
            </a:r>
            <a:r>
              <a:rPr lang="en - US" sz="2400" baseline="0" dirty="0" spc="-33">
                <a:latin typeface="Calibri" pitchFamily="18" charset="0"/>
              </a:rPr>
              <a:t>r</a:t>
            </a:r>
            <a:r>
              <a:rPr lang="en - US" sz="2400" baseline="0" dirty="0" spc="0">
                <a:latin typeface="Calibri" pitchFamily="18" charset="0"/>
              </a:rPr>
              <a:t>o</a:t>
            </a:r>
            <a:r>
              <a:rPr lang="en - US" sz="2400" baseline="0" dirty="0" spc="-76">
                <a:latin typeface="Calibri" pitchFamily="18" charset="0"/>
              </a:rPr>
              <a:t>k</a:t>
            </a:r>
            <a:r>
              <a:rPr lang="en - US" sz="2400" baseline="0" dirty="0" spc="0">
                <a:latin typeface="Calibri" pitchFamily="18" charset="0"/>
              </a:rPr>
              <a:t>en d</a:t>
            </a:r>
            <a:r>
              <a:rPr lang="en - US" sz="2400" baseline="0" dirty="0" spc="-16">
                <a:latin typeface="Calibri" pitchFamily="18" charset="0"/>
              </a:rPr>
              <a:t>o</a:t>
            </a:r>
            <a:r>
              <a:rPr lang="en - US" sz="2400" baseline="0" dirty="0" spc="0">
                <a:latin typeface="Calibri" pitchFamily="18" charset="0"/>
              </a:rPr>
              <a:t>wn and deposi</a:t>
            </a:r>
            <a:r>
              <a:rPr lang="en - US" sz="2400" baseline="0" dirty="0" spc="-28">
                <a:latin typeface="Calibri" pitchFamily="18" charset="0"/>
              </a:rPr>
              <a:t>t</a:t>
            </a:r>
            <a:r>
              <a:rPr lang="en - US" sz="2400" baseline="0" dirty="0" spc="0">
                <a:latin typeface="Calibri" pitchFamily="18" charset="0"/>
              </a:rPr>
              <a:t>ed on the base of </a:t>
            </a:r>
            <a:r>
              <a:rPr lang="en - US" sz="2400" baseline="0" dirty="0" spc="-19">
                <a:latin typeface="Calibri" pitchFamily="18" charset="0"/>
              </a:rPr>
              <a:t>c</a:t>
            </a:r>
            <a:r>
              <a:rPr lang="en - US" sz="2400" baseline="0" dirty="0" spc="0">
                <a:latin typeface="Calibri" pitchFamily="18" charset="0"/>
              </a:rPr>
              <a:t>o</a:t>
            </a:r>
            <a:r>
              <a:rPr lang="en - US" sz="2400" baseline="0" dirty="0" spc="-50">
                <a:latin typeface="Calibri" pitchFamily="18" charset="0"/>
              </a:rPr>
              <a:t>r</a:t>
            </a:r>
            <a:r>
              <a:rPr lang="en - US" sz="2400" baseline="0" dirty="0" spc="0">
                <a:latin typeface="Calibri" pitchFamily="18" charset="0"/>
              </a:rPr>
              <a:t>al</a:t>
            </a:r>
            <a:r>
              <a:rPr lang="en - US" sz="2400" baseline="0" dirty="0" spc="-12">
                <a:latin typeface="Calibri" pitchFamily="18" charset="0"/>
              </a:rPr>
              <a:t> </a:t>
            </a:r>
            <a:r>
              <a:rPr lang="en - US" sz="2400" baseline="0" dirty="0" spc="-33">
                <a:latin typeface="Calibri" pitchFamily="18" charset="0"/>
              </a:rPr>
              <a:t>r</a:t>
            </a:r>
            <a:r>
              <a:rPr lang="en - US" sz="2400" baseline="0" dirty="0" spc="0">
                <a:latin typeface="Calibri" pitchFamily="18" charset="0"/>
              </a:rPr>
              <a:t>e</a:t>
            </a:r>
            <a:r>
              <a:rPr lang="en - US" sz="2400" baseline="0" dirty="0" spc="-14">
                <a:latin typeface="Calibri" pitchFamily="18" charset="0"/>
              </a:rPr>
              <a:t>e</a:t>
            </a:r>
            <a:r>
              <a:rPr lang="en - US" sz="2400" baseline="0" dirty="0" spc="-36">
                <a:latin typeface="Calibri" pitchFamily="18" charset="0"/>
              </a:rPr>
              <a:t>f</a:t>
            </a:r>
            <a:r>
              <a:rPr lang="en - US" sz="2400" baseline="0" dirty="0" spc="0">
                <a:latin typeface="Calibri" pitchFamily="18" charset="0"/>
              </a:rPr>
              <a:t>s. </a:t>
            </a:r>
            <a:endParaRPr lang="en - US" sz="2400" dirty="0"/>
          </a:p>
          <a:p>
            <a:pPr marL="0">
              <a:lnSpc>
                <a:spcPts val="2879"/>
              </a:lnSpc>
            </a:pPr>
            <a:r>
              <a:rPr lang="en - US" sz="2400" baseline="0" dirty="0" spc="0">
                <a:latin typeface="Calibri" pitchFamily="18" charset="0"/>
              </a:rPr>
              <a:t>Thus, without the</a:t>
            </a:r>
            <a:r>
              <a:rPr lang="en - US" sz="2400" baseline="0" dirty="0" spc="-11">
                <a:latin typeface="Calibri" pitchFamily="18" charset="0"/>
              </a:rPr>
              <a:t> </a:t>
            </a:r>
            <a:r>
              <a:rPr lang="en - US" sz="2400" baseline="0" dirty="0" spc="0">
                <a:latin typeface="Calibri" pitchFamily="18" charset="0"/>
              </a:rPr>
              <a:t>su</a:t>
            </a:r>
            <a:r>
              <a:rPr lang="en - US" sz="2400" baseline="0" dirty="0" spc="-14">
                <a:latin typeface="Calibri" pitchFamily="18" charset="0"/>
              </a:rPr>
              <a:t>b</a:t>
            </a:r>
            <a:r>
              <a:rPr lang="en - US" sz="2400" baseline="0" dirty="0" spc="0">
                <a:latin typeface="Calibri" pitchFamily="18" charset="0"/>
              </a:rPr>
              <a:t>sidence of land the </a:t>
            </a:r>
            <a:r>
              <a:rPr lang="en - US" sz="2400" baseline="0" dirty="0" spc="-19">
                <a:latin typeface="Calibri" pitchFamily="18" charset="0"/>
              </a:rPr>
              <a:t>c</a:t>
            </a:r>
            <a:r>
              <a:rPr lang="en - US" sz="2400" baseline="0" dirty="0" spc="0">
                <a:latin typeface="Calibri" pitchFamily="18" charset="0"/>
              </a:rPr>
              <a:t>o</a:t>
            </a:r>
            <a:r>
              <a:rPr lang="en - US" sz="2400" baseline="0" dirty="0" spc="-50">
                <a:latin typeface="Calibri" pitchFamily="18" charset="0"/>
              </a:rPr>
              <a:t>r</a:t>
            </a:r>
            <a:r>
              <a:rPr lang="en - US" sz="2400" baseline="0" dirty="0" spc="0">
                <a:latin typeface="Calibri" pitchFamily="18" charset="0"/>
              </a:rPr>
              <a:t>al</a:t>
            </a:r>
            <a:r>
              <a:rPr lang="en - US" sz="2400" baseline="0" dirty="0" spc="-12">
                <a:latin typeface="Calibri" pitchFamily="18" charset="0"/>
              </a:rPr>
              <a:t> </a:t>
            </a:r>
            <a:r>
              <a:rPr lang="en - US" sz="2400" baseline="0" dirty="0" spc="-33">
                <a:latin typeface="Calibri" pitchFamily="18" charset="0"/>
              </a:rPr>
              <a:t>r</a:t>
            </a:r>
            <a:r>
              <a:rPr lang="en - US" sz="2400" baseline="0" dirty="0" spc="0">
                <a:latin typeface="Calibri" pitchFamily="18" charset="0"/>
              </a:rPr>
              <a:t>e</a:t>
            </a:r>
            <a:r>
              <a:rPr lang="en - US" sz="2400" baseline="0" dirty="0" spc="-14">
                <a:latin typeface="Calibri" pitchFamily="18" charset="0"/>
              </a:rPr>
              <a:t>e</a:t>
            </a:r>
            <a:r>
              <a:rPr lang="en - US" sz="2400" baseline="0" dirty="0" spc="0">
                <a:latin typeface="Calibri" pitchFamily="18" charset="0"/>
              </a:rPr>
              <a:t>f </a:t>
            </a:r>
            <a:r>
              <a:rPr lang="en - US" sz="2400" baseline="0" dirty="0" spc="-31">
                <a:latin typeface="Calibri" pitchFamily="18" charset="0"/>
              </a:rPr>
              <a:t>e</a:t>
            </a:r>
            <a:r>
              <a:rPr lang="en - US" sz="2400" baseline="0" dirty="0" spc="0">
                <a:latin typeface="Calibri" pitchFamily="18" charset="0"/>
              </a:rPr>
              <a:t>x</a:t>
            </a:r>
            <a:r>
              <a:rPr lang="en - US" sz="2400" baseline="0" dirty="0" spc="-24">
                <a:latin typeface="Calibri" pitchFamily="18" charset="0"/>
              </a:rPr>
              <a:t>t</a:t>
            </a:r>
            <a:r>
              <a:rPr lang="en - US" sz="2400" baseline="0" dirty="0" spc="0">
                <a:latin typeface="Calibri" pitchFamily="18" charset="0"/>
              </a:rPr>
              <a:t>ends </a:t>
            </a:r>
            <a:endParaRPr lang="en - US" sz="2400" dirty="0"/>
          </a:p>
          <a:p>
            <a:pPr marL="0">
              <a:lnSpc>
                <a:spcPts val="2883"/>
              </a:lnSpc>
            </a:pPr>
            <a:r>
              <a:rPr lang="en - US" sz="2400" baseline="0" dirty="0" spc="0">
                <a:latin typeface="Calibri" pitchFamily="18" charset="0"/>
              </a:rPr>
              <a:t>i</a:t>
            </a:r>
            <a:r>
              <a:rPr lang="en - US" sz="2400" baseline="0" dirty="0" spc="-24">
                <a:latin typeface="Calibri" pitchFamily="18" charset="0"/>
              </a:rPr>
              <a:t>n</a:t>
            </a:r>
            <a:r>
              <a:rPr lang="en - US" sz="2400" baseline="0" dirty="0" spc="-23">
                <a:latin typeface="Calibri" pitchFamily="18" charset="0"/>
              </a:rPr>
              <a:t>t</a:t>
            </a:r>
            <a:r>
              <a:rPr lang="en - US" sz="2400" baseline="0" dirty="0" spc="0">
                <a:latin typeface="Calibri" pitchFamily="18" charset="0"/>
              </a:rPr>
              <a:t>o</a:t>
            </a:r>
            <a:r>
              <a:rPr lang="en - US" sz="2400" baseline="0" dirty="0" spc="-19">
                <a:latin typeface="Calibri" pitchFamily="18" charset="0"/>
              </a:rPr>
              <a:t> </a:t>
            </a:r>
            <a:r>
              <a:rPr lang="en - US" sz="2400" baseline="0" dirty="0" spc="0">
                <a:latin typeface="Calibri" pitchFamily="18" charset="0"/>
              </a:rPr>
              <a:t>the deep ocean.</a:t>
            </a:r>
            <a:endParaRPr lang="en - US" sz="2400" dirty="0"/>
          </a:p>
        </p:txBody>
      </p:sp>
      <p:sp>
        <p:nvSpPr>
          <p:cNvPr id="42" name="Rectangle 42"/>
          <p:cNvSpPr/>
          <p:nvPr/>
        </p:nvSpPr>
        <p:spPr>
          <a:xfrm rot="0" flipH="0" flipV="0">
            <a:off x="548640" y="2967864"/>
            <a:ext cx="6940601" cy="7181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2899" algn="l"/>
              </a:tabLst>
            </a:pPr>
            <a:r>
              <a:rPr lang="en - US" sz="2400" baseline="0" dirty="0" spc="0">
                <a:latin typeface="Arial" pitchFamily="18" charset="0"/>
              </a:rPr>
              <a:t>•	</a:t>
            </a:r>
            <a:r>
              <a:rPr lang="en - US" sz="2400" baseline="0" dirty="0" spc="0">
                <a:latin typeface="Calibri" pitchFamily="18" charset="0"/>
              </a:rPr>
              <a:t>The </a:t>
            </a:r>
            <a:r>
              <a:rPr lang="en - US" sz="2400" baseline="0" dirty="0" spc="-21">
                <a:latin typeface="Calibri" pitchFamily="18" charset="0"/>
              </a:rPr>
              <a:t>c</a:t>
            </a:r>
            <a:r>
              <a:rPr lang="en - US" sz="2400" baseline="0" dirty="0" spc="0">
                <a:latin typeface="Calibri" pitchFamily="18" charset="0"/>
              </a:rPr>
              <a:t>o</a:t>
            </a:r>
            <a:r>
              <a:rPr lang="en - US" sz="2400" baseline="0" dirty="0" spc="-50">
                <a:latin typeface="Calibri" pitchFamily="18" charset="0"/>
              </a:rPr>
              <a:t>r</a:t>
            </a:r>
            <a:r>
              <a:rPr lang="en - US" sz="2400" baseline="0" dirty="0" spc="0">
                <a:latin typeface="Calibri" pitchFamily="18" charset="0"/>
              </a:rPr>
              <a:t>al</a:t>
            </a:r>
            <a:r>
              <a:rPr lang="en - US" sz="2400" baseline="0" dirty="0" spc="-11">
                <a:latin typeface="Calibri" pitchFamily="18" charset="0"/>
              </a:rPr>
              <a:t> </a:t>
            </a:r>
            <a:r>
              <a:rPr lang="en - US" sz="2400" baseline="0" dirty="0" spc="0">
                <a:latin typeface="Calibri" pitchFamily="18" charset="0"/>
              </a:rPr>
              <a:t>poly</a:t>
            </a:r>
            <a:r>
              <a:rPr lang="en - US" sz="2400" baseline="0" dirty="0" spc="-12">
                <a:latin typeface="Calibri" pitchFamily="18" charset="0"/>
              </a:rPr>
              <a:t>p</a:t>
            </a:r>
            <a:r>
              <a:rPr lang="en - US" sz="2400" baseline="0" dirty="0" spc="0">
                <a:latin typeface="Calibri" pitchFamily="18" charset="0"/>
              </a:rPr>
              <a:t>s living on this pile of debris ma</a:t>
            </a:r>
            <a:r>
              <a:rPr lang="en - US" sz="2400" baseline="0" dirty="0" spc="-69">
                <a:latin typeface="Calibri" pitchFamily="18" charset="0"/>
              </a:rPr>
              <a:t>k</a:t>
            </a:r>
            <a:r>
              <a:rPr lang="en - US" sz="2400" baseline="0" dirty="0" spc="0">
                <a:latin typeface="Calibri" pitchFamily="18" charset="0"/>
              </a:rPr>
              <a:t>es</a:t>
            </a:r>
            <a:r>
              <a:rPr lang="en - US" sz="2400" baseline="0" dirty="0" spc="-24">
                <a:latin typeface="Calibri" pitchFamily="18" charset="0"/>
              </a:rPr>
              <a:t> </a:t>
            </a:r>
            <a:r>
              <a:rPr lang="en - US" sz="2400" baseline="0" dirty="0" spc="0">
                <a:latin typeface="Calibri" pitchFamily="18" charset="0"/>
              </a:rPr>
              <a:t>its </a:t>
            </a:r>
            <a:endParaRPr lang="en - US" sz="2400" dirty="0"/>
          </a:p>
          <a:p>
            <a:pPr marL="342899">
              <a:lnSpc>
                <a:spcPts val="2882"/>
              </a:lnSpc>
            </a:pPr>
            <a:r>
              <a:rPr lang="en - US" sz="2402" baseline="0" dirty="0" spc="0">
                <a:latin typeface="Calibri" pitchFamily="18" charset="0"/>
              </a:rPr>
              <a:t>d</a:t>
            </a:r>
            <a:r>
              <a:rPr lang="en - US" sz="2402" baseline="0" dirty="0" spc="0">
                <a:latin typeface="Calibri" pitchFamily="18" charset="0"/>
              </a:rPr>
              <a:t>e</a:t>
            </a:r>
            <a:r>
              <a:rPr lang="en - US" sz="2402" baseline="0" dirty="0" spc="-28">
                <a:latin typeface="Calibri" pitchFamily="18" charset="0"/>
              </a:rPr>
              <a:t>v</a:t>
            </a:r>
            <a:r>
              <a:rPr lang="en - US" sz="2402" baseline="0" dirty="0" spc="0">
                <a:latin typeface="Calibri" pitchFamily="18" charset="0"/>
              </a:rPr>
              <a:t>e</a:t>
            </a:r>
            <a:r>
              <a:rPr lang="en - US" sz="2402" baseline="0" dirty="0" spc="0">
                <a:latin typeface="Calibri" pitchFamily="18" charset="0"/>
              </a:rPr>
              <a:t>l</a:t>
            </a:r>
            <a:r>
              <a:rPr lang="en - US" sz="2402" baseline="0" dirty="0" spc="0">
                <a:latin typeface="Calibri" pitchFamily="18" charset="0"/>
              </a:rPr>
              <a:t>o</a:t>
            </a:r>
            <a:r>
              <a:rPr lang="en - US" sz="2402" baseline="0" dirty="0" spc="0">
                <a:latin typeface="Calibri" pitchFamily="18" charset="0"/>
              </a:rPr>
              <a:t>p</a:t>
            </a:r>
            <a:r>
              <a:rPr lang="en - US" sz="2402" baseline="0" dirty="0" spc="0">
                <a:latin typeface="Calibri" pitchFamily="18" charset="0"/>
              </a:rPr>
              <a:t>m</a:t>
            </a:r>
            <a:r>
              <a:rPr lang="en - US" sz="2402" baseline="0" dirty="0" spc="0">
                <a:latin typeface="Calibri" pitchFamily="18" charset="0"/>
              </a:rPr>
              <a:t>e</a:t>
            </a:r>
            <a:r>
              <a:rPr lang="en - US" sz="2402" baseline="0" dirty="0" spc="-26">
                <a:latin typeface="Calibri" pitchFamily="18" charset="0"/>
              </a:rPr>
              <a:t>n</a:t>
            </a:r>
            <a:r>
              <a:rPr lang="en - US" sz="2402" baseline="0" dirty="0" spc="0">
                <a:latin typeface="Calibri" pitchFamily="18" charset="0"/>
              </a:rPr>
              <a:t>t</a:t>
            </a:r>
            <a:r>
              <a:rPr lang="en - US" sz="2402" baseline="0" dirty="0" spc="-16">
                <a:latin typeface="Calibri" pitchFamily="18" charset="0"/>
              </a:rPr>
              <a:t> </a:t>
            </a:r>
            <a:r>
              <a:rPr lang="en - US" sz="2402" baseline="0" dirty="0" spc="0">
                <a:latin typeface="Calibri" pitchFamily="18" charset="0"/>
              </a:rPr>
              <a:t>o</a:t>
            </a:r>
            <a:r>
              <a:rPr lang="en - US" sz="2402" baseline="0" dirty="0" spc="0">
                <a:latin typeface="Calibri" pitchFamily="18" charset="0"/>
              </a:rPr>
              <a:t>u</a:t>
            </a:r>
            <a:r>
              <a:rPr lang="en - US" sz="2402" baseline="0" dirty="0" spc="0">
                <a:latin typeface="Calibri" pitchFamily="18" charset="0"/>
              </a:rPr>
              <a:t>t</a:t>
            </a:r>
            <a:r>
              <a:rPr lang="en - US" sz="2402" baseline="0" dirty="0" spc="-26">
                <a:latin typeface="Calibri" pitchFamily="18" charset="0"/>
              </a:rPr>
              <a:t>w</a:t>
            </a:r>
            <a:r>
              <a:rPr lang="en - US" sz="2402" baseline="0" dirty="0" spc="0">
                <a:latin typeface="Calibri" pitchFamily="18" charset="0"/>
              </a:rPr>
              <a:t>a</a:t>
            </a:r>
            <a:r>
              <a:rPr lang="en - US" sz="2402" baseline="0" dirty="0" spc="-33">
                <a:latin typeface="Calibri" pitchFamily="18" charset="0"/>
              </a:rPr>
              <a:t>r</a:t>
            </a:r>
            <a:r>
              <a:rPr lang="en - US" sz="2402" baseline="0" dirty="0" spc="0">
                <a:latin typeface="Calibri" pitchFamily="18" charset="0"/>
              </a:rPr>
              <a:t>d</a:t>
            </a:r>
            <a:r>
              <a:rPr lang="en - US" sz="2402" baseline="0" dirty="0" spc="0">
                <a:latin typeface="Calibri" pitchFamily="18" charset="0"/>
              </a:rPr>
              <a:t>.</a:t>
            </a:r>
            <a:endParaRPr lang="en - US" sz="2402" dirty="0"/>
          </a:p>
        </p:txBody>
      </p:sp>
      <p:sp>
        <p:nvSpPr>
          <p:cNvPr id="43" name="Rectangle 43"/>
          <p:cNvSpPr/>
          <p:nvPr/>
        </p:nvSpPr>
        <p:spPr>
          <a:xfrm rot="0" flipH="0" flipV="0">
            <a:off x="548640" y="4211702"/>
            <a:ext cx="7637068" cy="7182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2899" algn="l"/>
              </a:tabLst>
            </a:pPr>
            <a:r>
              <a:rPr lang="en - US" sz="2400" baseline="0" dirty="0" spc="0">
                <a:latin typeface="Arial" pitchFamily="18" charset="0"/>
              </a:rPr>
              <a:t>•	</a:t>
            </a:r>
            <a:r>
              <a:rPr lang="en - US" sz="2400" baseline="0" dirty="0" spc="0">
                <a:latin typeface="Calibri" pitchFamily="18" charset="0"/>
              </a:rPr>
              <a:t>On</a:t>
            </a:r>
            <a:r>
              <a:rPr lang="en - US" sz="2400" baseline="0" dirty="0" spc="-19">
                <a:latin typeface="Calibri" pitchFamily="18" charset="0"/>
              </a:rPr>
              <a:t> </a:t>
            </a:r>
            <a:r>
              <a:rPr lang="en - US" sz="2400" baseline="0" dirty="0" spc="0">
                <a:latin typeface="Calibri" pitchFamily="18" charset="0"/>
              </a:rPr>
              <a:t>the other hand the </a:t>
            </a:r>
            <a:r>
              <a:rPr lang="en - US" sz="2400" baseline="0" dirty="0" spc="-14">
                <a:latin typeface="Calibri" pitchFamily="18" charset="0"/>
              </a:rPr>
              <a:t>c</a:t>
            </a:r>
            <a:r>
              <a:rPr lang="en - US" sz="2400" baseline="0" dirty="0" spc="0">
                <a:latin typeface="Calibri" pitchFamily="18" charset="0"/>
              </a:rPr>
              <a:t>o</a:t>
            </a:r>
            <a:r>
              <a:rPr lang="en - US" sz="2400" baseline="0" dirty="0" spc="-50">
                <a:latin typeface="Calibri" pitchFamily="18" charset="0"/>
              </a:rPr>
              <a:t>r</a:t>
            </a:r>
            <a:r>
              <a:rPr lang="en - US" sz="2400" baseline="0" dirty="0" spc="0">
                <a:latin typeface="Calibri" pitchFamily="18" charset="0"/>
              </a:rPr>
              <a:t>al</a:t>
            </a:r>
            <a:r>
              <a:rPr lang="en - US" sz="2400" baseline="0" dirty="0" spc="-11">
                <a:latin typeface="Calibri" pitchFamily="18" charset="0"/>
              </a:rPr>
              <a:t> </a:t>
            </a:r>
            <a:r>
              <a:rPr lang="en - US" sz="2400" baseline="0" dirty="0" spc="0">
                <a:latin typeface="Calibri" pitchFamily="18" charset="0"/>
              </a:rPr>
              <a:t>poly</a:t>
            </a:r>
            <a:r>
              <a:rPr lang="en - US" sz="2400" baseline="0" dirty="0" spc="-11">
                <a:latin typeface="Calibri" pitchFamily="18" charset="0"/>
              </a:rPr>
              <a:t>p</a:t>
            </a:r>
            <a:r>
              <a:rPr lang="en - US" sz="2400" baseline="0" dirty="0" spc="0">
                <a:latin typeface="Calibri" pitchFamily="18" charset="0"/>
              </a:rPr>
              <a:t>s of the inner part</a:t>
            </a:r>
            <a:r>
              <a:rPr lang="en - US" sz="2400" baseline="0" dirty="0" spc="-11">
                <a:latin typeface="Calibri" pitchFamily="18" charset="0"/>
              </a:rPr>
              <a:t> </a:t>
            </a:r>
            <a:r>
              <a:rPr lang="en - US" sz="2400" baseline="0" dirty="0" spc="0">
                <a:latin typeface="Calibri" pitchFamily="18" charset="0"/>
              </a:rPr>
              <a:t>of the </a:t>
            </a:r>
            <a:endParaRPr lang="en - US" sz="2400" dirty="0"/>
          </a:p>
          <a:p>
            <a:pPr marL="342899">
              <a:lnSpc>
                <a:spcPts val="2883"/>
              </a:lnSpc>
            </a:pPr>
            <a:r>
              <a:rPr lang="en - US" sz="2402" baseline="0" dirty="0" spc="-33">
                <a:latin typeface="Calibri" pitchFamily="18" charset="0"/>
              </a:rPr>
              <a:t>r</a:t>
            </a:r>
            <a:r>
              <a:rPr lang="en - US" sz="2402" baseline="0" dirty="0" spc="0">
                <a:latin typeface="Calibri" pitchFamily="18" charset="0"/>
              </a:rPr>
              <a:t>e</a:t>
            </a:r>
            <a:r>
              <a:rPr lang="en - US" sz="2402" baseline="0" dirty="0" spc="-16">
                <a:latin typeface="Calibri" pitchFamily="18" charset="0"/>
              </a:rPr>
              <a:t>e</a:t>
            </a:r>
            <a:r>
              <a:rPr lang="en - US" sz="2402" baseline="0" dirty="0" spc="0">
                <a:latin typeface="Calibri" pitchFamily="18" charset="0"/>
              </a:rPr>
              <a:t>f</a:t>
            </a:r>
            <a:r>
              <a:rPr lang="en - US" sz="2402" baseline="0" dirty="0" spc="0">
                <a:latin typeface="Calibri" pitchFamily="18" charset="0"/>
              </a:rPr>
              <a:t> </a:t>
            </a:r>
            <a:r>
              <a:rPr lang="en - US" sz="2402" baseline="0" dirty="0" spc="0">
                <a:latin typeface="Calibri" pitchFamily="18" charset="0"/>
              </a:rPr>
              <a:t>d</a:t>
            </a:r>
            <a:r>
              <a:rPr lang="en - US" sz="2402" baseline="0" dirty="0" spc="0">
                <a:latin typeface="Calibri" pitchFamily="18" charset="0"/>
              </a:rPr>
              <a:t>i</a:t>
            </a:r>
            <a:r>
              <a:rPr lang="en - US" sz="2402" baseline="0" dirty="0" spc="0">
                <a:latin typeface="Calibri" pitchFamily="18" charset="0"/>
              </a:rPr>
              <a:t>e</a:t>
            </a:r>
            <a:r>
              <a:rPr lang="en - US" sz="2402" baseline="0" dirty="0" spc="0">
                <a:latin typeface="Calibri" pitchFamily="18" charset="0"/>
              </a:rPr>
              <a:t>s</a:t>
            </a:r>
            <a:r>
              <a:rPr lang="en - US" sz="2402" baseline="0" dirty="0" spc="0">
                <a:latin typeface="Calibri" pitchFamily="18" charset="0"/>
              </a:rPr>
              <a:t> </a:t>
            </a:r>
            <a:r>
              <a:rPr lang="en - US" sz="2402" baseline="0" dirty="0" spc="0">
                <a:latin typeface="Calibri" pitchFamily="18" charset="0"/>
              </a:rPr>
              <a:t>du</a:t>
            </a:r>
            <a:r>
              <a:rPr lang="en - US" sz="2402" baseline="0" dirty="0" spc="0">
                <a:latin typeface="Calibri" pitchFamily="18" charset="0"/>
              </a:rPr>
              <a:t>e</a:t>
            </a:r>
            <a:r>
              <a:rPr lang="en - US" sz="2402" baseline="0" dirty="0" spc="0">
                <a:latin typeface="Calibri" pitchFamily="18" charset="0"/>
              </a:rPr>
              <a:t> </a:t>
            </a:r>
            <a:r>
              <a:rPr lang="en - US" sz="2402" baseline="0" dirty="0" spc="-26">
                <a:latin typeface="Calibri" pitchFamily="18" charset="0"/>
              </a:rPr>
              <a:t>t</a:t>
            </a:r>
            <a:r>
              <a:rPr lang="en - US" sz="2402" baseline="0" dirty="0" spc="0">
                <a:latin typeface="Calibri" pitchFamily="18" charset="0"/>
              </a:rPr>
              <a:t>o</a:t>
            </a:r>
            <a:r>
              <a:rPr lang="en - US" sz="2402" baseline="0" dirty="0" spc="0">
                <a:latin typeface="Calibri" pitchFamily="18" charset="0"/>
              </a:rPr>
              <a:t> </a:t>
            </a:r>
            <a:r>
              <a:rPr lang="en - US" sz="2402" baseline="0" dirty="0" spc="0">
                <a:latin typeface="Calibri" pitchFamily="18" charset="0"/>
              </a:rPr>
              <a:t>l</a:t>
            </a:r>
            <a:r>
              <a:rPr lang="en - US" sz="2402" baseline="0" dirty="0" spc="0">
                <a:latin typeface="Calibri" pitchFamily="18" charset="0"/>
              </a:rPr>
              <a:t>a</a:t>
            </a:r>
            <a:r>
              <a:rPr lang="en - US" sz="2402" baseline="0" dirty="0" spc="0">
                <a:latin typeface="Calibri" pitchFamily="18" charset="0"/>
              </a:rPr>
              <a:t>c</a:t>
            </a:r>
            <a:r>
              <a:rPr lang="en - US" sz="2402" baseline="0" dirty="0" spc="0">
                <a:latin typeface="Calibri" pitchFamily="18" charset="0"/>
              </a:rPr>
              <a:t>k</a:t>
            </a:r>
            <a:r>
              <a:rPr lang="en - US" sz="2402" baseline="0" dirty="0" spc="-24">
                <a:latin typeface="Calibri" pitchFamily="18" charset="0"/>
              </a:rPr>
              <a:t> </a:t>
            </a:r>
            <a:r>
              <a:rPr lang="en - US" sz="2402" baseline="0" dirty="0" spc="0">
                <a:latin typeface="Calibri" pitchFamily="18" charset="0"/>
              </a:rPr>
              <a:t>o</a:t>
            </a:r>
            <a:r>
              <a:rPr lang="en - US" sz="2402" baseline="0" dirty="0" spc="0">
                <a:latin typeface="Calibri" pitchFamily="18" charset="0"/>
              </a:rPr>
              <a:t>f</a:t>
            </a:r>
            <a:r>
              <a:rPr lang="en - US" sz="2402" baseline="0" dirty="0" spc="0">
                <a:latin typeface="Calibri" pitchFamily="18" charset="0"/>
              </a:rPr>
              <a:t> </a:t>
            </a:r>
            <a:r>
              <a:rPr lang="en - US" sz="2402" baseline="0" dirty="0" spc="-48">
                <a:latin typeface="Calibri" pitchFamily="18" charset="0"/>
              </a:rPr>
              <a:t>f</a:t>
            </a:r>
            <a:r>
              <a:rPr lang="en - US" sz="2402" baseline="0" dirty="0" spc="0">
                <a:latin typeface="Calibri" pitchFamily="18" charset="0"/>
              </a:rPr>
              <a:t>o</a:t>
            </a:r>
            <a:r>
              <a:rPr lang="en - US" sz="2402" baseline="0" dirty="0" spc="-12">
                <a:latin typeface="Calibri" pitchFamily="18" charset="0"/>
              </a:rPr>
              <a:t>o</a:t>
            </a:r>
            <a:r>
              <a:rPr lang="en - US" sz="2402" baseline="0" dirty="0" spc="0">
                <a:latin typeface="Calibri" pitchFamily="18" charset="0"/>
              </a:rPr>
              <a:t>d</a:t>
            </a:r>
            <a:r>
              <a:rPr lang="en - US" sz="2402" baseline="0" dirty="0" spc="0">
                <a:latin typeface="Calibri" pitchFamily="18" charset="0"/>
              </a:rPr>
              <a:t>.</a:t>
            </a:r>
            <a:endParaRPr lang="en - US" sz="2402" dirty="0"/>
          </a:p>
        </p:txBody>
      </p:sp>
      <p:sp>
        <p:nvSpPr>
          <p:cNvPr id="44" name="Rectangle 44"/>
          <p:cNvSpPr/>
          <p:nvPr/>
        </p:nvSpPr>
        <p:spPr>
          <a:xfrm rot="0" flipH="0" flipV="0">
            <a:off x="548640" y="5455616"/>
            <a:ext cx="7265213" cy="7178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2899" algn="l"/>
              </a:tabLst>
            </a:pPr>
            <a:r>
              <a:rPr lang="en - US" sz="2400" baseline="0" dirty="0" spc="0">
                <a:latin typeface="Arial" pitchFamily="18" charset="0"/>
              </a:rPr>
              <a:t>•	</a:t>
            </a:r>
            <a:r>
              <a:rPr lang="en - US" sz="2400" baseline="0" dirty="0" spc="0">
                <a:latin typeface="Calibri" pitchFamily="18" charset="0"/>
              </a:rPr>
              <a:t>The f</a:t>
            </a:r>
            <a:r>
              <a:rPr lang="en - US" sz="2400" baseline="0" dirty="0" spc="-35">
                <a:latin typeface="Calibri" pitchFamily="18" charset="0"/>
              </a:rPr>
              <a:t>r</a:t>
            </a:r>
            <a:r>
              <a:rPr lang="en - US" sz="2400" baseline="0" dirty="0" spc="0">
                <a:latin typeface="Calibri" pitchFamily="18" charset="0"/>
              </a:rPr>
              <a:t>esh </a:t>
            </a:r>
            <a:r>
              <a:rPr lang="en - US" sz="2400" baseline="0" dirty="0" spc="-24">
                <a:latin typeface="Calibri" pitchFamily="18" charset="0"/>
              </a:rPr>
              <a:t>w</a:t>
            </a:r>
            <a:r>
              <a:rPr lang="en - US" sz="2400" baseline="0" dirty="0" spc="-21">
                <a:latin typeface="Calibri" pitchFamily="18" charset="0"/>
              </a:rPr>
              <a:t>a</a:t>
            </a:r>
            <a:r>
              <a:rPr lang="en - US" sz="2400" baseline="0" dirty="0" spc="-23">
                <a:latin typeface="Calibri" pitchFamily="18" charset="0"/>
              </a:rPr>
              <a:t>t</a:t>
            </a:r>
            <a:r>
              <a:rPr lang="en - US" sz="2400" baseline="0" dirty="0" spc="0">
                <a:latin typeface="Calibri" pitchFamily="18" charset="0"/>
              </a:rPr>
              <a:t>er</a:t>
            </a:r>
            <a:r>
              <a:rPr lang="en - US" sz="2400" baseline="0" dirty="0" spc="-19">
                <a:latin typeface="Calibri" pitchFamily="18" charset="0"/>
              </a:rPr>
              <a:t> </a:t>
            </a:r>
            <a:r>
              <a:rPr lang="en - US" sz="2400" baseline="0" dirty="0" spc="0">
                <a:latin typeface="Calibri" pitchFamily="18" charset="0"/>
              </a:rPr>
              <a:t>of the</a:t>
            </a:r>
            <a:r>
              <a:rPr lang="en - US" sz="2400" baseline="0" dirty="0" spc="-14">
                <a:latin typeface="Calibri" pitchFamily="18" charset="0"/>
              </a:rPr>
              <a:t> </a:t>
            </a:r>
            <a:r>
              <a:rPr lang="en - US" sz="2400" baseline="0" dirty="0" spc="0">
                <a:latin typeface="Calibri" pitchFamily="18" charset="0"/>
              </a:rPr>
              <a:t>ri</a:t>
            </a:r>
            <a:r>
              <a:rPr lang="en - US" sz="2400" baseline="0" dirty="0" spc="-26">
                <a:latin typeface="Calibri" pitchFamily="18" charset="0"/>
              </a:rPr>
              <a:t>v</a:t>
            </a:r>
            <a:r>
              <a:rPr lang="en - US" sz="2400" baseline="0" dirty="0" spc="0">
                <a:latin typeface="Calibri" pitchFamily="18" charset="0"/>
              </a:rPr>
              <a:t>er fl</a:t>
            </a:r>
            <a:r>
              <a:rPr lang="en - US" sz="2400" baseline="0" dirty="0" spc="-12">
                <a:latin typeface="Calibri" pitchFamily="18" charset="0"/>
              </a:rPr>
              <a:t>o</a:t>
            </a:r>
            <a:r>
              <a:rPr lang="en - US" sz="2400" baseline="0" dirty="0" spc="-23">
                <a:latin typeface="Calibri" pitchFamily="18" charset="0"/>
              </a:rPr>
              <a:t>w</a:t>
            </a:r>
            <a:r>
              <a:rPr lang="en - US" sz="2400" baseline="0" dirty="0" spc="0">
                <a:latin typeface="Calibri" pitchFamily="18" charset="0"/>
              </a:rPr>
              <a:t>s i</a:t>
            </a:r>
            <a:r>
              <a:rPr lang="en - US" sz="2400" baseline="0" dirty="0" spc="-23">
                <a:latin typeface="Calibri" pitchFamily="18" charset="0"/>
              </a:rPr>
              <a:t>n</a:t>
            </a:r>
            <a:r>
              <a:rPr lang="en - US" sz="2400" baseline="0" dirty="0" spc="-24">
                <a:latin typeface="Calibri" pitchFamily="18" charset="0"/>
              </a:rPr>
              <a:t>t</a:t>
            </a:r>
            <a:r>
              <a:rPr lang="en - US" sz="2400" baseline="0" dirty="0" spc="0">
                <a:latin typeface="Calibri" pitchFamily="18" charset="0"/>
              </a:rPr>
              <a:t>o the la</a:t>
            </a:r>
            <a:r>
              <a:rPr lang="en - US" sz="2400" baseline="0" dirty="0" spc="-11">
                <a:latin typeface="Calibri" pitchFamily="18" charset="0"/>
              </a:rPr>
              <a:t>g</a:t>
            </a:r>
            <a:r>
              <a:rPr lang="en - US" sz="2400" baseline="0" dirty="0" spc="0">
                <a:latin typeface="Calibri" pitchFamily="18" charset="0"/>
              </a:rPr>
              <a:t>oon of the </a:t>
            </a:r>
            <a:endParaRPr lang="en - US" sz="2400" dirty="0"/>
          </a:p>
          <a:p>
            <a:pPr marL="342899">
              <a:lnSpc>
                <a:spcPts val="2880"/>
              </a:lnSpc>
            </a:pPr>
            <a:r>
              <a:rPr lang="en - US" sz="2400" baseline="0" dirty="0" spc="0">
                <a:latin typeface="Calibri" pitchFamily="18" charset="0"/>
              </a:rPr>
              <a:t>fringing</a:t>
            </a:r>
            <a:r>
              <a:rPr lang="en - US" sz="2400" baseline="0" dirty="0" spc="-16">
                <a:latin typeface="Calibri" pitchFamily="18" charset="0"/>
              </a:rPr>
              <a:t> </a:t>
            </a:r>
            <a:r>
              <a:rPr lang="en - US" sz="2400" baseline="0" dirty="0" spc="-33">
                <a:latin typeface="Calibri" pitchFamily="18" charset="0"/>
              </a:rPr>
              <a:t>r</a:t>
            </a:r>
            <a:r>
              <a:rPr lang="en - US" sz="2400" baseline="0" dirty="0" spc="0">
                <a:latin typeface="Calibri" pitchFamily="18" charset="0"/>
              </a:rPr>
              <a:t>e</a:t>
            </a:r>
            <a:r>
              <a:rPr lang="en - US" sz="2400" baseline="0" dirty="0" spc="-14">
                <a:latin typeface="Calibri" pitchFamily="18" charset="0"/>
              </a:rPr>
              <a:t>e</a:t>
            </a:r>
            <a:r>
              <a:rPr lang="en - US" sz="2400" baseline="0" dirty="0" spc="-155">
                <a:latin typeface="Calibri" pitchFamily="18" charset="0"/>
              </a:rPr>
              <a:t>f</a:t>
            </a:r>
            <a:r>
              <a:rPr lang="en - US" sz="2400" baseline="0" dirty="0" spc="0">
                <a:latin typeface="Calibri" pitchFamily="18" charset="0"/>
              </a:rPr>
              <a:t>.</a:t>
            </a:r>
            <a:endParaRPr lang="en - 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45" name="Freeform 45"/>
          <p:cNvSpPr/>
          <p:nvPr/>
        </p:nvSpPr>
        <p:spPr>
          <a:xfrm rot="0" flipH="0" flipV="0">
            <a:off x="0" y="0"/>
            <a:ext cx="9144000" cy="6858000"/>
          </a:xfrm>
          <a:custGeom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46"/>
          <p:cNvSpPr/>
          <p:nvPr/>
        </p:nvSpPr>
        <p:spPr>
          <a:xfrm rot="0" flipH="0" flipV="0">
            <a:off x="548640" y="1126596"/>
            <a:ext cx="7643003" cy="7180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2899" algn="l"/>
              </a:tabLst>
            </a:pPr>
            <a:r>
              <a:rPr lang="en - US" sz="2402" baseline="0" dirty="0" spc="0">
                <a:latin typeface="Arial" pitchFamily="18" charset="0"/>
              </a:rPr>
              <a:t>•	</a:t>
            </a:r>
            <a:r>
              <a:rPr lang="en - US" sz="2402" baseline="0" dirty="0" spc="0">
                <a:latin typeface="Calibri" pitchFamily="18" charset="0"/>
              </a:rPr>
              <a:t>T</a:t>
            </a:r>
            <a:r>
              <a:rPr lang="en - US" sz="2402" baseline="0" dirty="0" spc="0">
                <a:latin typeface="Calibri" pitchFamily="18" charset="0"/>
              </a:rPr>
              <a:t>h</a:t>
            </a:r>
            <a:r>
              <a:rPr lang="en - US" sz="2402" baseline="0" dirty="0" spc="0">
                <a:latin typeface="Calibri" pitchFamily="18" charset="0"/>
              </a:rPr>
              <a:t>e</a:t>
            </a:r>
            <a:r>
              <a:rPr lang="en - US" sz="2402" baseline="0" dirty="0" spc="0">
                <a:latin typeface="Calibri" pitchFamily="18" charset="0"/>
              </a:rPr>
              <a:t> </a:t>
            </a:r>
            <a:r>
              <a:rPr lang="en - US" sz="2402" baseline="0" dirty="0" spc="-24">
                <a:latin typeface="Calibri" pitchFamily="18" charset="0"/>
              </a:rPr>
              <a:t>w</a:t>
            </a:r>
            <a:r>
              <a:rPr lang="en - US" sz="2402" baseline="0" dirty="0" spc="-21">
                <a:latin typeface="Calibri" pitchFamily="18" charset="0"/>
              </a:rPr>
              <a:t>a</a:t>
            </a:r>
            <a:r>
              <a:rPr lang="en - US" sz="2402" baseline="0" dirty="0" spc="-24">
                <a:latin typeface="Calibri" pitchFamily="18" charset="0"/>
              </a:rPr>
              <a:t>t</a:t>
            </a:r>
            <a:r>
              <a:rPr lang="en - US" sz="2402" baseline="0" dirty="0" spc="0">
                <a:latin typeface="Calibri" pitchFamily="18" charset="0"/>
              </a:rPr>
              <a:t>e</a:t>
            </a:r>
            <a:r>
              <a:rPr lang="en - US" sz="2402" baseline="0" dirty="0" spc="0">
                <a:latin typeface="Calibri" pitchFamily="18" charset="0"/>
              </a:rPr>
              <a:t>r</a:t>
            </a:r>
            <a:r>
              <a:rPr lang="en - US" sz="2402" baseline="0" dirty="0" spc="-21">
                <a:latin typeface="Calibri" pitchFamily="18" charset="0"/>
              </a:rPr>
              <a:t> </a:t>
            </a:r>
            <a:r>
              <a:rPr lang="en - US" sz="2402" baseline="0" dirty="0" spc="0">
                <a:latin typeface="Calibri" pitchFamily="18" charset="0"/>
              </a:rPr>
              <a:t>o</a:t>
            </a:r>
            <a:r>
              <a:rPr lang="en - US" sz="2402" baseline="0" dirty="0" spc="0">
                <a:latin typeface="Calibri" pitchFamily="18" charset="0"/>
              </a:rPr>
              <a:t>f</a:t>
            </a:r>
            <a:r>
              <a:rPr lang="en - US" sz="2402" baseline="0" dirty="0" spc="0">
                <a:latin typeface="Calibri" pitchFamily="18" charset="0"/>
              </a:rPr>
              <a:t> </a:t>
            </a:r>
            <a:r>
              <a:rPr lang="en - US" sz="2402" baseline="0" dirty="0" spc="0">
                <a:latin typeface="Calibri" pitchFamily="18" charset="0"/>
              </a:rPr>
              <a:t>t</a:t>
            </a:r>
            <a:r>
              <a:rPr lang="en - US" sz="2402" baseline="0" dirty="0" spc="0">
                <a:latin typeface="Calibri" pitchFamily="18" charset="0"/>
              </a:rPr>
              <a:t>h</a:t>
            </a:r>
            <a:r>
              <a:rPr lang="en - US" sz="2402" baseline="0" dirty="0" spc="0">
                <a:latin typeface="Calibri" pitchFamily="18" charset="0"/>
              </a:rPr>
              <a:t>e</a:t>
            </a:r>
            <a:r>
              <a:rPr lang="en - US" sz="2402" baseline="0" dirty="0" spc="0">
                <a:latin typeface="Calibri" pitchFamily="18" charset="0"/>
              </a:rPr>
              <a:t> </a:t>
            </a:r>
            <a:r>
              <a:rPr lang="en - US" sz="2402" baseline="0" dirty="0" spc="0">
                <a:latin typeface="Calibri" pitchFamily="18" charset="0"/>
              </a:rPr>
              <a:t>l</a:t>
            </a:r>
            <a:r>
              <a:rPr lang="en - US" sz="2402" baseline="0" dirty="0" spc="0">
                <a:latin typeface="Calibri" pitchFamily="18" charset="0"/>
              </a:rPr>
              <a:t>a</a:t>
            </a:r>
            <a:r>
              <a:rPr lang="en - US" sz="2402" baseline="0" dirty="0" spc="-14">
                <a:latin typeface="Calibri" pitchFamily="18" charset="0"/>
              </a:rPr>
              <a:t>g</a:t>
            </a:r>
            <a:r>
              <a:rPr lang="en - US" sz="2402" baseline="0" dirty="0" spc="0">
                <a:latin typeface="Calibri" pitchFamily="18" charset="0"/>
              </a:rPr>
              <a:t>o</a:t>
            </a:r>
            <a:r>
              <a:rPr lang="en - US" sz="2402" baseline="0" dirty="0" spc="-12">
                <a:latin typeface="Calibri" pitchFamily="18" charset="0"/>
              </a:rPr>
              <a:t>o</a:t>
            </a:r>
            <a:r>
              <a:rPr lang="en - US" sz="2402" baseline="0" dirty="0" spc="0">
                <a:latin typeface="Calibri" pitchFamily="18" charset="0"/>
              </a:rPr>
              <a:t>n</a:t>
            </a:r>
            <a:r>
              <a:rPr lang="en - US" sz="2402" baseline="0" dirty="0" spc="-16">
                <a:latin typeface="Calibri" pitchFamily="18" charset="0"/>
              </a:rPr>
              <a:t> </a:t>
            </a:r>
            <a:r>
              <a:rPr lang="en - US" sz="2402" baseline="0" dirty="0" spc="0">
                <a:latin typeface="Calibri" pitchFamily="18" charset="0"/>
              </a:rPr>
              <a:t>s</a:t>
            </a:r>
            <a:r>
              <a:rPr lang="en - US" sz="2402" baseline="0" dirty="0" spc="0">
                <a:latin typeface="Calibri" pitchFamily="18" charset="0"/>
              </a:rPr>
              <a:t>l</a:t>
            </a:r>
            <a:r>
              <a:rPr lang="en - US" sz="2402" baseline="0" dirty="0" spc="-21">
                <a:latin typeface="Calibri" pitchFamily="18" charset="0"/>
              </a:rPr>
              <a:t>o</a:t>
            </a:r>
            <a:r>
              <a:rPr lang="en - US" sz="2402" baseline="0" dirty="0" spc="0">
                <a:latin typeface="Calibri" pitchFamily="18" charset="0"/>
              </a:rPr>
              <a:t>w</a:t>
            </a:r>
            <a:r>
              <a:rPr lang="en - US" sz="2402" baseline="0" dirty="0" spc="0">
                <a:latin typeface="Calibri" pitchFamily="18" charset="0"/>
              </a:rPr>
              <a:t>l</a:t>
            </a:r>
            <a:r>
              <a:rPr lang="en - US" sz="2402" baseline="0" dirty="0" spc="0">
                <a:latin typeface="Calibri" pitchFamily="18" charset="0"/>
              </a:rPr>
              <a:t>y</a:t>
            </a:r>
            <a:r>
              <a:rPr lang="en - US" sz="2402" baseline="0" dirty="0" spc="-14">
                <a:latin typeface="Calibri" pitchFamily="18" charset="0"/>
              </a:rPr>
              <a:t> </a:t>
            </a:r>
            <a:r>
              <a:rPr lang="en - US" sz="2402" baseline="0" dirty="0" spc="0">
                <a:latin typeface="Calibri" pitchFamily="18" charset="0"/>
              </a:rPr>
              <a:t>b</a:t>
            </a:r>
            <a:r>
              <a:rPr lang="en - US" sz="2402" baseline="0" dirty="0" spc="0">
                <a:latin typeface="Calibri" pitchFamily="18" charset="0"/>
              </a:rPr>
              <a:t>e</a:t>
            </a:r>
            <a:r>
              <a:rPr lang="en - US" sz="2402" baseline="0" dirty="0" spc="0">
                <a:latin typeface="Calibri" pitchFamily="18" charset="0"/>
              </a:rPr>
              <a:t>g</a:t>
            </a:r>
            <a:r>
              <a:rPr lang="en - US" sz="2402" baseline="0" dirty="0" spc="0">
                <a:latin typeface="Calibri" pitchFamily="18" charset="0"/>
              </a:rPr>
              <a:t>i</a:t>
            </a:r>
            <a:r>
              <a:rPr lang="en - US" sz="2402" baseline="0" dirty="0" spc="0">
                <a:latin typeface="Calibri" pitchFamily="18" charset="0"/>
              </a:rPr>
              <a:t>n</a:t>
            </a:r>
            <a:r>
              <a:rPr lang="en - US" sz="2402" baseline="0" dirty="0" spc="0">
                <a:latin typeface="Calibri" pitchFamily="18" charset="0"/>
              </a:rPr>
              <a:t>s</a:t>
            </a:r>
            <a:r>
              <a:rPr lang="en - US" sz="2402" baseline="0" dirty="0" spc="0">
                <a:latin typeface="Calibri" pitchFamily="18" charset="0"/>
              </a:rPr>
              <a:t> </a:t>
            </a:r>
            <a:r>
              <a:rPr lang="en - US" sz="2402" baseline="0" dirty="0" spc="-24">
                <a:latin typeface="Calibri" pitchFamily="18" charset="0"/>
              </a:rPr>
              <a:t>t</a:t>
            </a:r>
            <a:r>
              <a:rPr lang="en - US" sz="2402" baseline="0" dirty="0" spc="0">
                <a:latin typeface="Calibri" pitchFamily="18" charset="0"/>
              </a:rPr>
              <a:t>o</a:t>
            </a:r>
            <a:r>
              <a:rPr lang="en - US" sz="2402" baseline="0" dirty="0" spc="0">
                <a:latin typeface="Calibri" pitchFamily="18" charset="0"/>
              </a:rPr>
              <a:t> </a:t>
            </a:r>
            <a:r>
              <a:rPr lang="en - US" sz="2402" baseline="0" dirty="0" spc="0">
                <a:latin typeface="Calibri" pitchFamily="18" charset="0"/>
              </a:rPr>
              <a:t>d</a:t>
            </a:r>
            <a:r>
              <a:rPr lang="en - US" sz="2402" baseline="0" dirty="0" spc="0">
                <a:latin typeface="Calibri" pitchFamily="18" charset="0"/>
              </a:rPr>
              <a:t>i</a:t>
            </a:r>
            <a:r>
              <a:rPr lang="en - US" sz="2402" baseline="0" dirty="0" spc="0">
                <a:latin typeface="Calibri" pitchFamily="18" charset="0"/>
              </a:rPr>
              <a:t>ss</a:t>
            </a:r>
            <a:r>
              <a:rPr lang="en - US" sz="2402" baseline="0" dirty="0" spc="0">
                <a:latin typeface="Calibri" pitchFamily="18" charset="0"/>
              </a:rPr>
              <a:t>o</a:t>
            </a:r>
            <a:r>
              <a:rPr lang="en - US" sz="2402" baseline="0" dirty="0" spc="0">
                <a:latin typeface="Calibri" pitchFamily="18" charset="0"/>
              </a:rPr>
              <a:t>l</a:t>
            </a:r>
            <a:r>
              <a:rPr lang="en - US" sz="2402" baseline="0" dirty="0" spc="-36">
                <a:latin typeface="Calibri" pitchFamily="18" charset="0"/>
              </a:rPr>
              <a:t>v</a:t>
            </a:r>
            <a:r>
              <a:rPr lang="en - US" sz="2402" baseline="0" dirty="0" spc="0">
                <a:latin typeface="Calibri" pitchFamily="18" charset="0"/>
              </a:rPr>
              <a:t>e</a:t>
            </a:r>
            <a:r>
              <a:rPr lang="en - US" sz="2402" baseline="0" dirty="0" spc="0">
                <a:latin typeface="Calibri" pitchFamily="18" charset="0"/>
              </a:rPr>
              <a:t>  </a:t>
            </a:r>
            <a:r>
              <a:rPr lang="en - US" sz="2402" baseline="0" dirty="0" spc="0">
                <a:latin typeface="Calibri" pitchFamily="18" charset="0"/>
              </a:rPr>
              <a:t>t</a:t>
            </a:r>
            <a:r>
              <a:rPr lang="en - US" sz="2402" baseline="0" dirty="0" spc="0">
                <a:latin typeface="Calibri" pitchFamily="18" charset="0"/>
              </a:rPr>
              <a:t>h</a:t>
            </a:r>
            <a:r>
              <a:rPr lang="en - US" sz="2402" baseline="0" dirty="0" spc="0">
                <a:latin typeface="Calibri" pitchFamily="18" charset="0"/>
              </a:rPr>
              <a:t>e</a:t>
            </a:r>
            <a:r>
              <a:rPr lang="en - US" sz="2402" baseline="0" dirty="0" spc="-16">
                <a:latin typeface="Calibri" pitchFamily="18" charset="0"/>
              </a:rPr>
              <a:t> </a:t>
            </a:r>
            <a:r>
              <a:rPr lang="en - US" sz="2402" baseline="0" dirty="0" spc="0">
                <a:latin typeface="Calibri" pitchFamily="18" charset="0"/>
              </a:rPr>
              <a:t>li</a:t>
            </a:r>
            <a:r>
              <a:rPr lang="en - US" sz="2402" baseline="0" dirty="0" spc="0">
                <a:latin typeface="Calibri" pitchFamily="18" charset="0"/>
              </a:rPr>
              <a:t>m</a:t>
            </a:r>
            <a:r>
              <a:rPr lang="en - US" sz="2402" baseline="0" dirty="0" spc="0">
                <a:latin typeface="Calibri" pitchFamily="18" charset="0"/>
              </a:rPr>
              <a:t>e</a:t>
            </a:r>
            <a:r>
              <a:rPr lang="en - US" sz="2402" baseline="0" dirty="0" spc="0">
                <a:latin typeface="Calibri" pitchFamily="18" charset="0"/>
              </a:rPr>
              <a:t>-</a:t>
            </a:r>
            <a:endParaRPr lang="en - US" sz="2402" dirty="0"/>
          </a:p>
          <a:p>
            <a:pPr marL="342899">
              <a:lnSpc>
                <a:spcPts val="2879"/>
              </a:lnSpc>
            </a:pPr>
            <a:r>
              <a:rPr lang="en - US" sz="2400" baseline="0" dirty="0" spc="0">
                <a:latin typeface="Calibri" pitchFamily="18" charset="0"/>
              </a:rPr>
              <a:t>domin</a:t>
            </a:r>
            <a:r>
              <a:rPr lang="en - US" sz="2400" baseline="0" dirty="0" spc="-23">
                <a:latin typeface="Calibri" pitchFamily="18" charset="0"/>
              </a:rPr>
              <a:t>a</a:t>
            </a:r>
            <a:r>
              <a:rPr lang="en - US" sz="2400" baseline="0" dirty="0" spc="-24">
                <a:latin typeface="Calibri" pitchFamily="18" charset="0"/>
              </a:rPr>
              <a:t>t</a:t>
            </a:r>
            <a:r>
              <a:rPr lang="en - US" sz="2400" baseline="0" dirty="0" spc="0">
                <a:latin typeface="Calibri" pitchFamily="18" charset="0"/>
              </a:rPr>
              <a:t>ed</a:t>
            </a:r>
            <a:r>
              <a:rPr lang="en - US" sz="2400" baseline="0" dirty="0" spc="-21">
                <a:latin typeface="Calibri" pitchFamily="18" charset="0"/>
              </a:rPr>
              <a:t> </a:t>
            </a:r>
            <a:r>
              <a:rPr lang="en - US" sz="2400" baseline="0" dirty="0" spc="-26">
                <a:latin typeface="Calibri" pitchFamily="18" charset="0"/>
              </a:rPr>
              <a:t>s</a:t>
            </a:r>
            <a:r>
              <a:rPr lang="en - US" sz="2400" baseline="0" dirty="0" spc="0">
                <a:latin typeface="Calibri" pitchFamily="18" charset="0"/>
              </a:rPr>
              <a:t>tructu</a:t>
            </a:r>
            <a:r>
              <a:rPr lang="en - US" sz="2400" baseline="0" dirty="0" spc="-33">
                <a:latin typeface="Calibri" pitchFamily="18" charset="0"/>
              </a:rPr>
              <a:t>r</a:t>
            </a:r>
            <a:r>
              <a:rPr lang="en - US" sz="2400" baseline="0" dirty="0" spc="0">
                <a:latin typeface="Calibri" pitchFamily="18" charset="0"/>
              </a:rPr>
              <a:t>e of the</a:t>
            </a:r>
            <a:r>
              <a:rPr lang="en - US" sz="2400" baseline="0" dirty="0" spc="-14">
                <a:latin typeface="Calibri" pitchFamily="18" charset="0"/>
              </a:rPr>
              <a:t> </a:t>
            </a:r>
            <a:r>
              <a:rPr lang="en - US" sz="2400" baseline="0" dirty="0" spc="-33">
                <a:latin typeface="Calibri" pitchFamily="18" charset="0"/>
              </a:rPr>
              <a:t>r</a:t>
            </a:r>
            <a:r>
              <a:rPr lang="en - US" sz="2400" baseline="0" dirty="0" spc="0">
                <a:latin typeface="Calibri" pitchFamily="18" charset="0"/>
              </a:rPr>
              <a:t>e</a:t>
            </a:r>
            <a:r>
              <a:rPr lang="en - US" sz="2400" baseline="0" dirty="0" spc="-14">
                <a:latin typeface="Calibri" pitchFamily="18" charset="0"/>
              </a:rPr>
              <a:t>e</a:t>
            </a:r>
            <a:r>
              <a:rPr lang="en - US" sz="2400" baseline="0" dirty="0" spc="-155">
                <a:latin typeface="Calibri" pitchFamily="18" charset="0"/>
              </a:rPr>
              <a:t>f</a:t>
            </a:r>
            <a:r>
              <a:rPr lang="en - US" sz="2400" baseline="0" dirty="0" spc="0">
                <a:latin typeface="Calibri" pitchFamily="18" charset="0"/>
              </a:rPr>
              <a:t>.</a:t>
            </a:r>
            <a:endParaRPr lang="en - US" sz="2400" dirty="0"/>
          </a:p>
        </p:txBody>
      </p:sp>
      <p:sp>
        <p:nvSpPr>
          <p:cNvPr id="47" name="Rectangle 47"/>
          <p:cNvSpPr/>
          <p:nvPr/>
        </p:nvSpPr>
        <p:spPr>
          <a:xfrm rot="0" flipH="0" flipV="0">
            <a:off x="548640" y="2370710"/>
            <a:ext cx="7956804" cy="10835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2899" algn="l"/>
              </a:tabLst>
            </a:pPr>
            <a:r>
              <a:rPr lang="en - US" sz="2400" baseline="0" dirty="0" spc="0">
                <a:latin typeface="Arial" pitchFamily="18" charset="0"/>
              </a:rPr>
              <a:t>•	</a:t>
            </a:r>
            <a:r>
              <a:rPr lang="en - US" sz="2400" baseline="0" dirty="0" spc="0">
                <a:latin typeface="Calibri" pitchFamily="18" charset="0"/>
              </a:rPr>
              <a:t>When solution action</a:t>
            </a:r>
            <a:r>
              <a:rPr lang="en - US" sz="2400" baseline="0" dirty="0" spc="-19">
                <a:latin typeface="Calibri" pitchFamily="18" charset="0"/>
              </a:rPr>
              <a:t> </a:t>
            </a:r>
            <a:r>
              <a:rPr lang="en - US" sz="2400" baseline="0" dirty="0" spc="0">
                <a:latin typeface="Calibri" pitchFamily="18" charset="0"/>
              </a:rPr>
              <a:t>begins in the la</a:t>
            </a:r>
            <a:r>
              <a:rPr lang="en - US" sz="2400" baseline="0" dirty="0" spc="-14">
                <a:latin typeface="Calibri" pitchFamily="18" charset="0"/>
              </a:rPr>
              <a:t>g</a:t>
            </a:r>
            <a:r>
              <a:rPr lang="en - US" sz="2400" baseline="0" dirty="0" spc="0">
                <a:latin typeface="Calibri" pitchFamily="18" charset="0"/>
              </a:rPr>
              <a:t>oon,</a:t>
            </a:r>
            <a:r>
              <a:rPr lang="en - US" sz="2400" baseline="0" dirty="0" spc="-14">
                <a:latin typeface="Calibri" pitchFamily="18" charset="0"/>
              </a:rPr>
              <a:t> </a:t>
            </a:r>
            <a:r>
              <a:rPr lang="en - US" sz="2400" baseline="0" dirty="0" spc="0">
                <a:latin typeface="Calibri" pitchFamily="18" charset="0"/>
              </a:rPr>
              <a:t>the lagoon</a:t>
            </a:r>
            <a:r>
              <a:rPr lang="en - US" sz="2400" baseline="0" dirty="0" spc="-14">
                <a:latin typeface="Calibri" pitchFamily="18" charset="0"/>
              </a:rPr>
              <a:t> </a:t>
            </a:r>
            <a:r>
              <a:rPr lang="en - US" sz="2400" baseline="0" dirty="0" spc="0">
                <a:latin typeface="Calibri" pitchFamily="18" charset="0"/>
              </a:rPr>
              <a:t>begins </a:t>
            </a:r>
            <a:endParaRPr lang="en - US" sz="2400" dirty="0"/>
          </a:p>
          <a:p>
            <a:pPr marL="342899">
              <a:lnSpc>
                <a:spcPts val="2879"/>
              </a:lnSpc>
            </a:pPr>
            <a:r>
              <a:rPr lang="en - US" sz="2400" baseline="0" dirty="0" spc="-23">
                <a:latin typeface="Calibri" pitchFamily="18" charset="0"/>
              </a:rPr>
              <a:t>t</a:t>
            </a:r>
            <a:r>
              <a:rPr lang="en - US" sz="2400" baseline="0" dirty="0" spc="0">
                <a:latin typeface="Calibri" pitchFamily="18" charset="0"/>
              </a:rPr>
              <a:t>o</a:t>
            </a:r>
            <a:r>
              <a:rPr lang="en - US" sz="2400" baseline="0" dirty="0" spc="-19">
                <a:latin typeface="Calibri" pitchFamily="18" charset="0"/>
              </a:rPr>
              <a:t> </a:t>
            </a:r>
            <a:r>
              <a:rPr lang="en - US" sz="2400" baseline="0" dirty="0" spc="0">
                <a:latin typeface="Calibri" pitchFamily="18" charset="0"/>
              </a:rPr>
              <a:t>deepen and the i</a:t>
            </a:r>
            <a:r>
              <a:rPr lang="en - US" sz="2400" baseline="0" dirty="0" spc="-26">
                <a:latin typeface="Calibri" pitchFamily="18" charset="0"/>
              </a:rPr>
              <a:t>n</a:t>
            </a:r>
            <a:r>
              <a:rPr lang="en - US" sz="2400" baseline="0" dirty="0" spc="-23">
                <a:latin typeface="Calibri" pitchFamily="18" charset="0"/>
              </a:rPr>
              <a:t>t</a:t>
            </a:r>
            <a:r>
              <a:rPr lang="en - US" sz="2400" baseline="0" dirty="0" spc="0">
                <a:latin typeface="Calibri" pitchFamily="18" charset="0"/>
              </a:rPr>
              <a:t>ernal</a:t>
            </a:r>
            <a:r>
              <a:rPr lang="en - US" sz="2400" baseline="0" dirty="0" spc="-12">
                <a:latin typeface="Calibri" pitchFamily="18" charset="0"/>
              </a:rPr>
              <a:t> </a:t>
            </a:r>
            <a:r>
              <a:rPr lang="en - US" sz="2400" baseline="0" dirty="0" spc="0">
                <a:latin typeface="Calibri" pitchFamily="18" charset="0"/>
              </a:rPr>
              <a:t>g</a:t>
            </a:r>
            <a:r>
              <a:rPr lang="en - US" sz="2400" baseline="0" dirty="0" spc="-48">
                <a:latin typeface="Calibri" pitchFamily="18" charset="0"/>
              </a:rPr>
              <a:t>r</a:t>
            </a:r>
            <a:r>
              <a:rPr lang="en - US" sz="2400" baseline="0" dirty="0" spc="0">
                <a:latin typeface="Calibri" pitchFamily="18" charset="0"/>
              </a:rPr>
              <a:t>adie</a:t>
            </a:r>
            <a:r>
              <a:rPr lang="en - US" sz="2400" baseline="0" dirty="0" spc="-23">
                <a:latin typeface="Calibri" pitchFamily="18" charset="0"/>
              </a:rPr>
              <a:t>n</a:t>
            </a:r>
            <a:r>
              <a:rPr lang="en - US" sz="2400" baseline="0" dirty="0" spc="0">
                <a:latin typeface="Calibri" pitchFamily="18" charset="0"/>
              </a:rPr>
              <a:t>t</a:t>
            </a:r>
            <a:r>
              <a:rPr lang="en - US" sz="2400" baseline="0" dirty="0" spc="-14">
                <a:latin typeface="Calibri" pitchFamily="18" charset="0"/>
              </a:rPr>
              <a:t> </a:t>
            </a:r>
            <a:r>
              <a:rPr lang="en - US" sz="2400" baseline="0" dirty="0" spc="0">
                <a:latin typeface="Calibri" pitchFamily="18" charset="0"/>
              </a:rPr>
              <a:t>of the</a:t>
            </a:r>
            <a:r>
              <a:rPr lang="en - US" sz="2400" baseline="0" dirty="0" spc="-14">
                <a:latin typeface="Calibri" pitchFamily="18" charset="0"/>
              </a:rPr>
              <a:t> </a:t>
            </a:r>
            <a:r>
              <a:rPr lang="en - US" sz="2400" baseline="0" dirty="0" spc="-19">
                <a:latin typeface="Calibri" pitchFamily="18" charset="0"/>
              </a:rPr>
              <a:t>c</a:t>
            </a:r>
            <a:r>
              <a:rPr lang="en - US" sz="2400" baseline="0" dirty="0" spc="0">
                <a:latin typeface="Calibri" pitchFamily="18" charset="0"/>
              </a:rPr>
              <a:t>o</a:t>
            </a:r>
            <a:r>
              <a:rPr lang="en - US" sz="2400" baseline="0" dirty="0" spc="-50">
                <a:latin typeface="Calibri" pitchFamily="18" charset="0"/>
              </a:rPr>
              <a:t>r</a:t>
            </a:r>
            <a:r>
              <a:rPr lang="en - US" sz="2400" baseline="0" dirty="0" spc="0">
                <a:latin typeface="Calibri" pitchFamily="18" charset="0"/>
              </a:rPr>
              <a:t>al</a:t>
            </a:r>
            <a:r>
              <a:rPr lang="en - US" sz="2400" baseline="0" dirty="0" spc="-11">
                <a:latin typeface="Calibri" pitchFamily="18" charset="0"/>
              </a:rPr>
              <a:t> </a:t>
            </a:r>
            <a:r>
              <a:rPr lang="en - US" sz="2400" baseline="0" dirty="0" spc="-26">
                <a:latin typeface="Calibri" pitchFamily="18" charset="0"/>
              </a:rPr>
              <a:t>s</a:t>
            </a:r>
            <a:r>
              <a:rPr lang="en - US" sz="2400" baseline="0" dirty="0" spc="0">
                <a:latin typeface="Calibri" pitchFamily="18" charset="0"/>
              </a:rPr>
              <a:t>tructu</a:t>
            </a:r>
            <a:r>
              <a:rPr lang="en - US" sz="2400" baseline="0" dirty="0" spc="-33">
                <a:latin typeface="Calibri" pitchFamily="18" charset="0"/>
              </a:rPr>
              <a:t>r</a:t>
            </a:r>
            <a:r>
              <a:rPr lang="en - US" sz="2400" baseline="0" dirty="0" spc="0">
                <a:latin typeface="Calibri" pitchFamily="18" charset="0"/>
              </a:rPr>
              <a:t>e </a:t>
            </a:r>
            <a:endParaRPr lang="en - US" sz="2400" dirty="0"/>
          </a:p>
          <a:p>
            <a:pPr marL="342899">
              <a:lnSpc>
                <a:spcPts val="2879"/>
              </a:lnSpc>
            </a:pPr>
            <a:r>
              <a:rPr lang="en - US" sz="2400" baseline="0" dirty="0" spc="0">
                <a:latin typeface="Calibri" pitchFamily="18" charset="0"/>
              </a:rPr>
              <a:t>i</a:t>
            </a:r>
            <a:r>
              <a:rPr lang="en - US" sz="2400" baseline="0" dirty="0" spc="-24">
                <a:latin typeface="Calibri" pitchFamily="18" charset="0"/>
              </a:rPr>
              <a:t>n</a:t>
            </a:r>
            <a:r>
              <a:rPr lang="en - US" sz="2400" baseline="0" dirty="0" spc="-23">
                <a:latin typeface="Calibri" pitchFamily="18" charset="0"/>
              </a:rPr>
              <a:t>t</a:t>
            </a:r>
            <a:r>
              <a:rPr lang="en - US" sz="2400" baseline="0" dirty="0" spc="0">
                <a:latin typeface="Calibri" pitchFamily="18" charset="0"/>
              </a:rPr>
              <a:t>ensifies.</a:t>
            </a:r>
            <a:r>
              <a:rPr lang="en - US" sz="2400" baseline="0" dirty="0" spc="-14">
                <a:latin typeface="Calibri" pitchFamily="18" charset="0"/>
              </a:rPr>
              <a:t> </a:t>
            </a:r>
            <a:r>
              <a:rPr lang="en - US" sz="2400" baseline="0" dirty="0" spc="0">
                <a:latin typeface="Calibri" pitchFamily="18" charset="0"/>
              </a:rPr>
              <a:t>In such a situ</a:t>
            </a:r>
            <a:r>
              <a:rPr lang="en - US" sz="2400" baseline="0" dirty="0" spc="-23">
                <a:latin typeface="Calibri" pitchFamily="18" charset="0"/>
              </a:rPr>
              <a:t>a</a:t>
            </a:r>
            <a:r>
              <a:rPr lang="en - US" sz="2400" baseline="0" dirty="0" spc="0">
                <a:latin typeface="Calibri" pitchFamily="18" charset="0"/>
              </a:rPr>
              <a:t>tion a </a:t>
            </a:r>
            <a:r>
              <a:rPr lang="en - US" sz="2400" baseline="0" dirty="0" spc="0">
                <a:solidFill>
                  <a:srgbClr val="FF0000"/>
                </a:solidFill>
                <a:latin typeface="Calibri,Italic" pitchFamily="18" charset="0"/>
              </a:rPr>
              <a:t>barrier</a:t>
            </a:r>
            <a:r>
              <a:rPr lang="en - US" sz="2400" baseline="0" dirty="0" spc="-21">
                <a:solidFill>
                  <a:srgbClr val="FF0000"/>
                </a:solidFill>
                <a:latin typeface="Calibri,Italic" pitchFamily="18" charset="0"/>
              </a:rPr>
              <a:t> </a:t>
            </a:r>
            <a:r>
              <a:rPr lang="en - US" sz="2400" baseline="0" dirty="0" spc="0">
                <a:solidFill>
                  <a:srgbClr val="FF0000"/>
                </a:solidFill>
                <a:latin typeface="Calibri,Italic" pitchFamily="18" charset="0"/>
              </a:rPr>
              <a:t>reef </a:t>
            </a:r>
            <a:r>
              <a:rPr lang="en - US" sz="2400" baseline="0" dirty="0" spc="0">
                <a:latin typeface="Calibri" pitchFamily="18" charset="0"/>
              </a:rPr>
              <a:t>is d</a:t>
            </a:r>
            <a:r>
              <a:rPr lang="en - US" sz="2400" baseline="0" dirty="0" spc="-11">
                <a:latin typeface="Calibri" pitchFamily="18" charset="0"/>
              </a:rPr>
              <a:t>e</a:t>
            </a:r>
            <a:r>
              <a:rPr lang="en - US" sz="2400" baseline="0" dirty="0" spc="-28">
                <a:latin typeface="Calibri" pitchFamily="18" charset="0"/>
              </a:rPr>
              <a:t>v</a:t>
            </a:r>
            <a:r>
              <a:rPr lang="en - US" sz="2400" baseline="0" dirty="0" spc="0">
                <a:latin typeface="Calibri" pitchFamily="18" charset="0"/>
              </a:rPr>
              <a:t>eloped. </a:t>
            </a:r>
            <a:endParaRPr lang="en - US" sz="2400" dirty="0"/>
          </a:p>
        </p:txBody>
      </p:sp>
      <p:sp>
        <p:nvSpPr>
          <p:cNvPr id="48" name="Rectangle 48"/>
          <p:cNvSpPr/>
          <p:nvPr/>
        </p:nvSpPr>
        <p:spPr>
          <a:xfrm rot="0" flipH="0" flipV="0">
            <a:off x="548640" y="3980435"/>
            <a:ext cx="8111032" cy="14496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2899" algn="l"/>
              </a:tabLst>
            </a:pPr>
            <a:r>
              <a:rPr lang="en - US" sz="2400" baseline="0" dirty="0" spc="0">
                <a:latin typeface="Arial" pitchFamily="18" charset="0"/>
              </a:rPr>
              <a:t>•	</a:t>
            </a:r>
            <a:r>
              <a:rPr lang="en - US" sz="2400" baseline="0" dirty="0" spc="0">
                <a:latin typeface="Calibri" pitchFamily="18" charset="0"/>
              </a:rPr>
              <a:t>When the solution action</a:t>
            </a:r>
            <a:r>
              <a:rPr lang="en - US" sz="2400" baseline="0" dirty="0" spc="-14">
                <a:latin typeface="Calibri" pitchFamily="18" charset="0"/>
              </a:rPr>
              <a:t> </a:t>
            </a:r>
            <a:r>
              <a:rPr lang="en - US" sz="2400" baseline="0" dirty="0" spc="0">
                <a:latin typeface="Calibri" pitchFamily="18" charset="0"/>
              </a:rPr>
              <a:t>be</a:t>
            </a:r>
            <a:r>
              <a:rPr lang="en - US" sz="2400" baseline="0" dirty="0" spc="-14">
                <a:latin typeface="Calibri" pitchFamily="18" charset="0"/>
              </a:rPr>
              <a:t>c</a:t>
            </a:r>
            <a:r>
              <a:rPr lang="en - US" sz="2400" baseline="0" dirty="0" spc="0">
                <a:latin typeface="Calibri" pitchFamily="18" charset="0"/>
              </a:rPr>
              <a:t>omes</a:t>
            </a:r>
            <a:r>
              <a:rPr lang="en - US" sz="2400" baseline="0" dirty="0" spc="-14">
                <a:latin typeface="Calibri" pitchFamily="18" charset="0"/>
              </a:rPr>
              <a:t> </a:t>
            </a:r>
            <a:r>
              <a:rPr lang="en - US" sz="2400" baseline="0" dirty="0" spc="0">
                <a:latin typeface="Calibri" pitchFamily="18" charset="0"/>
              </a:rPr>
              <a:t>mo</a:t>
            </a:r>
            <a:r>
              <a:rPr lang="en - US" sz="2400" baseline="0" dirty="0" spc="-36">
                <a:latin typeface="Calibri" pitchFamily="18" charset="0"/>
              </a:rPr>
              <a:t>r</a:t>
            </a:r>
            <a:r>
              <a:rPr lang="en - US" sz="2400" baseline="0" dirty="0" spc="0">
                <a:latin typeface="Calibri" pitchFamily="18" charset="0"/>
              </a:rPr>
              <a:t>e i</a:t>
            </a:r>
            <a:r>
              <a:rPr lang="en - US" sz="2400" baseline="0" dirty="0" spc="-21">
                <a:latin typeface="Calibri" pitchFamily="18" charset="0"/>
              </a:rPr>
              <a:t>n</a:t>
            </a:r>
            <a:r>
              <a:rPr lang="en - US" sz="2400" baseline="0" dirty="0" spc="-24">
                <a:latin typeface="Calibri" pitchFamily="18" charset="0"/>
              </a:rPr>
              <a:t>t</a:t>
            </a:r>
            <a:r>
              <a:rPr lang="en - US" sz="2400" baseline="0" dirty="0" spc="0">
                <a:latin typeface="Calibri" pitchFamily="18" charset="0"/>
              </a:rPr>
              <a:t>ense, the</a:t>
            </a:r>
            <a:r>
              <a:rPr lang="en - US" sz="2400" baseline="0" dirty="0" spc="-14">
                <a:latin typeface="Calibri" pitchFamily="18" charset="0"/>
              </a:rPr>
              <a:t> </a:t>
            </a:r>
            <a:r>
              <a:rPr lang="en - US" sz="2400" baseline="0" dirty="0" spc="0">
                <a:latin typeface="Calibri" pitchFamily="18" charset="0"/>
              </a:rPr>
              <a:t>depth of </a:t>
            </a:r>
            <a:endParaRPr lang="en - US" sz="2400" dirty="0"/>
          </a:p>
          <a:p>
            <a:pPr marL="342899">
              <a:lnSpc>
                <a:spcPts val="2880"/>
              </a:lnSpc>
            </a:pPr>
            <a:r>
              <a:rPr lang="en - US" sz="2400" baseline="0" dirty="0" spc="0">
                <a:latin typeface="Calibri" pitchFamily="18" charset="0"/>
              </a:rPr>
              <a:t>the la</a:t>
            </a:r>
            <a:r>
              <a:rPr lang="en - US" sz="2400" baseline="0" dirty="0" spc="-11">
                <a:latin typeface="Calibri" pitchFamily="18" charset="0"/>
              </a:rPr>
              <a:t>g</a:t>
            </a:r>
            <a:r>
              <a:rPr lang="en - US" sz="2400" baseline="0" dirty="0" spc="0">
                <a:latin typeface="Calibri" pitchFamily="18" charset="0"/>
              </a:rPr>
              <a:t>oon</a:t>
            </a:r>
            <a:r>
              <a:rPr lang="en - US" sz="2400" baseline="0" dirty="0" spc="-14">
                <a:latin typeface="Calibri" pitchFamily="18" charset="0"/>
              </a:rPr>
              <a:t> </a:t>
            </a:r>
            <a:r>
              <a:rPr lang="en - US" sz="2400" baseline="0" dirty="0" spc="0">
                <a:latin typeface="Calibri" pitchFamily="18" charset="0"/>
              </a:rPr>
              <a:t>further inc</a:t>
            </a:r>
            <a:r>
              <a:rPr lang="en - US" sz="2400" baseline="0" dirty="0" spc="-28">
                <a:latin typeface="Calibri" pitchFamily="18" charset="0"/>
              </a:rPr>
              <a:t>r</a:t>
            </a:r>
            <a:r>
              <a:rPr lang="en - US" sz="2400" baseline="0" dirty="0" spc="0">
                <a:latin typeface="Calibri" pitchFamily="18" charset="0"/>
              </a:rPr>
              <a:t>eases and the</a:t>
            </a:r>
            <a:r>
              <a:rPr lang="en - US" sz="2400" baseline="0" dirty="0" spc="-12">
                <a:latin typeface="Calibri" pitchFamily="18" charset="0"/>
              </a:rPr>
              <a:t> </a:t>
            </a:r>
            <a:r>
              <a:rPr lang="en - US" sz="2400" baseline="0" dirty="0" spc="0">
                <a:latin typeface="Calibri" pitchFamily="18" charset="0"/>
              </a:rPr>
              <a:t>i</a:t>
            </a:r>
            <a:r>
              <a:rPr lang="en - US" sz="2400" baseline="0" dirty="0" spc="-23">
                <a:latin typeface="Calibri" pitchFamily="18" charset="0"/>
              </a:rPr>
              <a:t>n</a:t>
            </a:r>
            <a:r>
              <a:rPr lang="en - US" sz="2400" baseline="0" dirty="0" spc="-24">
                <a:latin typeface="Calibri" pitchFamily="18" charset="0"/>
              </a:rPr>
              <a:t>t</a:t>
            </a:r>
            <a:r>
              <a:rPr lang="en - US" sz="2400" baseline="0" dirty="0" spc="0">
                <a:latin typeface="Calibri" pitchFamily="18" charset="0"/>
              </a:rPr>
              <a:t>ernal</a:t>
            </a:r>
            <a:r>
              <a:rPr lang="en - US" sz="2400" baseline="0" dirty="0" spc="-11">
                <a:latin typeface="Calibri" pitchFamily="18" charset="0"/>
              </a:rPr>
              <a:t> </a:t>
            </a:r>
            <a:r>
              <a:rPr lang="en - US" sz="2400" baseline="0" dirty="0" spc="0">
                <a:latin typeface="Calibri" pitchFamily="18" charset="0"/>
              </a:rPr>
              <a:t>g</a:t>
            </a:r>
            <a:r>
              <a:rPr lang="en - US" sz="2400" baseline="0" dirty="0" spc="-48">
                <a:latin typeface="Calibri" pitchFamily="18" charset="0"/>
              </a:rPr>
              <a:t>r</a:t>
            </a:r>
            <a:r>
              <a:rPr lang="en - US" sz="2400" baseline="0" dirty="0" spc="0">
                <a:latin typeface="Calibri" pitchFamily="18" charset="0"/>
              </a:rPr>
              <a:t>adie</a:t>
            </a:r>
            <a:r>
              <a:rPr lang="en - US" sz="2400" baseline="0" dirty="0" spc="-23">
                <a:latin typeface="Calibri" pitchFamily="18" charset="0"/>
              </a:rPr>
              <a:t>n</a:t>
            </a:r>
            <a:r>
              <a:rPr lang="en - US" sz="2400" baseline="0" dirty="0" spc="0">
                <a:latin typeface="Calibri" pitchFamily="18" charset="0"/>
              </a:rPr>
              <a:t>t</a:t>
            </a:r>
            <a:r>
              <a:rPr lang="en - US" sz="2400" baseline="0" dirty="0" spc="-14">
                <a:latin typeface="Calibri" pitchFamily="18" charset="0"/>
              </a:rPr>
              <a:t> </a:t>
            </a:r>
            <a:r>
              <a:rPr lang="en - US" sz="2400" baseline="0" dirty="0" spc="0">
                <a:latin typeface="Calibri" pitchFamily="18" charset="0"/>
              </a:rPr>
              <a:t>of the </a:t>
            </a:r>
            <a:endParaRPr lang="en - US" sz="2400" dirty="0"/>
          </a:p>
          <a:p>
            <a:pPr marL="342899">
              <a:lnSpc>
                <a:spcPts val="2880"/>
              </a:lnSpc>
            </a:pPr>
            <a:r>
              <a:rPr lang="en - US" sz="2400" baseline="0" dirty="0" spc="-19">
                <a:latin typeface="Calibri" pitchFamily="18" charset="0"/>
              </a:rPr>
              <a:t>c</a:t>
            </a:r>
            <a:r>
              <a:rPr lang="en - US" sz="2400" baseline="0" dirty="0" spc="0">
                <a:latin typeface="Calibri" pitchFamily="18" charset="0"/>
              </a:rPr>
              <a:t>o</a:t>
            </a:r>
            <a:r>
              <a:rPr lang="en - US" sz="2400" baseline="0" dirty="0" spc="-50">
                <a:latin typeface="Calibri" pitchFamily="18" charset="0"/>
              </a:rPr>
              <a:t>r</a:t>
            </a:r>
            <a:r>
              <a:rPr lang="en - US" sz="2400" baseline="0" dirty="0" spc="0">
                <a:latin typeface="Calibri" pitchFamily="18" charset="0"/>
              </a:rPr>
              <a:t>al</a:t>
            </a:r>
            <a:r>
              <a:rPr lang="en - US" sz="2400" baseline="0" dirty="0" spc="-23">
                <a:latin typeface="Calibri" pitchFamily="18" charset="0"/>
              </a:rPr>
              <a:t> </a:t>
            </a:r>
            <a:r>
              <a:rPr lang="en - US" sz="2400" baseline="0" dirty="0" spc="-26">
                <a:latin typeface="Calibri" pitchFamily="18" charset="0"/>
              </a:rPr>
              <a:t>s</a:t>
            </a:r>
            <a:r>
              <a:rPr lang="en - US" sz="2400" baseline="0" dirty="0" spc="0">
                <a:latin typeface="Calibri" pitchFamily="18" charset="0"/>
              </a:rPr>
              <a:t>tructu</a:t>
            </a:r>
            <a:r>
              <a:rPr lang="en - US" sz="2400" baseline="0" dirty="0" spc="-33">
                <a:latin typeface="Calibri" pitchFamily="18" charset="0"/>
              </a:rPr>
              <a:t>r</a:t>
            </a:r>
            <a:r>
              <a:rPr lang="en - US" sz="2400" baseline="0" dirty="0" spc="0">
                <a:latin typeface="Calibri" pitchFamily="18" charset="0"/>
              </a:rPr>
              <a:t>e be</a:t>
            </a:r>
            <a:r>
              <a:rPr lang="en - US" sz="2400" baseline="0" dirty="0" spc="-14">
                <a:latin typeface="Calibri" pitchFamily="18" charset="0"/>
              </a:rPr>
              <a:t>c</a:t>
            </a:r>
            <a:r>
              <a:rPr lang="en - US" sz="2400" baseline="0" dirty="0" spc="0">
                <a:latin typeface="Calibri" pitchFamily="18" charset="0"/>
              </a:rPr>
              <a:t>omes</a:t>
            </a:r>
            <a:r>
              <a:rPr lang="en - US" sz="2400" baseline="0" dirty="0" spc="-14">
                <a:latin typeface="Calibri" pitchFamily="18" charset="0"/>
              </a:rPr>
              <a:t> </a:t>
            </a:r>
            <a:r>
              <a:rPr lang="en - US" sz="2400" baseline="0" dirty="0" spc="0">
                <a:latin typeface="Calibri" pitchFamily="18" charset="0"/>
              </a:rPr>
              <a:t>e</a:t>
            </a:r>
            <a:r>
              <a:rPr lang="en - US" sz="2400" baseline="0" dirty="0" spc="-36">
                <a:latin typeface="Calibri" pitchFamily="18" charset="0"/>
              </a:rPr>
              <a:t>v</a:t>
            </a:r>
            <a:r>
              <a:rPr lang="en - US" sz="2400" baseline="0" dirty="0" spc="0">
                <a:latin typeface="Calibri" pitchFamily="18" charset="0"/>
              </a:rPr>
              <a:t>en mo</a:t>
            </a:r>
            <a:r>
              <a:rPr lang="en - US" sz="2400" baseline="0" dirty="0" spc="-36">
                <a:latin typeface="Calibri" pitchFamily="18" charset="0"/>
              </a:rPr>
              <a:t>r</a:t>
            </a:r>
            <a:r>
              <a:rPr lang="en - US" sz="2400" baseline="0" dirty="0" spc="0">
                <a:latin typeface="Calibri" pitchFamily="18" charset="0"/>
              </a:rPr>
              <a:t>e i</a:t>
            </a:r>
            <a:r>
              <a:rPr lang="en - US" sz="2400" baseline="0" dirty="0" spc="-21">
                <a:latin typeface="Calibri" pitchFamily="18" charset="0"/>
              </a:rPr>
              <a:t>n</a:t>
            </a:r>
            <a:r>
              <a:rPr lang="en - US" sz="2400" baseline="0" dirty="0" spc="-23">
                <a:latin typeface="Calibri" pitchFamily="18" charset="0"/>
              </a:rPr>
              <a:t>t</a:t>
            </a:r>
            <a:r>
              <a:rPr lang="en - US" sz="2400" baseline="0" dirty="0" spc="0">
                <a:latin typeface="Calibri" pitchFamily="18" charset="0"/>
              </a:rPr>
              <a:t>ense.</a:t>
            </a:r>
            <a:r>
              <a:rPr lang="en - US" sz="2400" baseline="0" dirty="0" spc="-12">
                <a:latin typeface="Calibri" pitchFamily="18" charset="0"/>
              </a:rPr>
              <a:t> </a:t>
            </a:r>
            <a:r>
              <a:rPr lang="en - US" sz="2400" baseline="0" dirty="0" spc="0">
                <a:latin typeface="Calibri" pitchFamily="18" charset="0"/>
              </a:rPr>
              <a:t>This type</a:t>
            </a:r>
            <a:r>
              <a:rPr lang="en - US" sz="2400" baseline="0" dirty="0" spc="-14">
                <a:latin typeface="Calibri" pitchFamily="18" charset="0"/>
              </a:rPr>
              <a:t> </a:t>
            </a:r>
            <a:r>
              <a:rPr lang="en - US" sz="2400" baseline="0" dirty="0" spc="0">
                <a:latin typeface="Calibri" pitchFamily="18" charset="0"/>
              </a:rPr>
              <a:t>of </a:t>
            </a:r>
            <a:endParaRPr lang="en - US" sz="2400" dirty="0"/>
          </a:p>
          <a:p>
            <a:pPr marL="342899">
              <a:lnSpc>
                <a:spcPts val="2882"/>
              </a:lnSpc>
            </a:pPr>
            <a:r>
              <a:rPr lang="en - US" sz="2402" baseline="0" dirty="0" spc="-60">
                <a:latin typeface="Calibri" pitchFamily="18" charset="0"/>
              </a:rPr>
              <a:t>f</a:t>
            </a:r>
            <a:r>
              <a:rPr lang="en - US" sz="2402" baseline="0" dirty="0" spc="0">
                <a:latin typeface="Calibri" pitchFamily="18" charset="0"/>
              </a:rPr>
              <a:t>e</a:t>
            </a:r>
            <a:r>
              <a:rPr lang="en - US" sz="2402" baseline="0" dirty="0" spc="-19">
                <a:latin typeface="Calibri" pitchFamily="18" charset="0"/>
              </a:rPr>
              <a:t>a</a:t>
            </a:r>
            <a:r>
              <a:rPr lang="en - US" sz="2402" baseline="0" dirty="0" spc="0">
                <a:latin typeface="Calibri" pitchFamily="18" charset="0"/>
              </a:rPr>
              <a:t>t</a:t>
            </a:r>
            <a:r>
              <a:rPr lang="en - US" sz="2402" baseline="0" dirty="0" spc="0">
                <a:latin typeface="Calibri" pitchFamily="18" charset="0"/>
              </a:rPr>
              <a:t>u</a:t>
            </a:r>
            <a:r>
              <a:rPr lang="en - US" sz="2402" baseline="0" dirty="0" spc="-36">
                <a:latin typeface="Calibri" pitchFamily="18" charset="0"/>
              </a:rPr>
              <a:t>r</a:t>
            </a:r>
            <a:r>
              <a:rPr lang="en - US" sz="2402" baseline="0" dirty="0" spc="0">
                <a:latin typeface="Calibri" pitchFamily="18" charset="0"/>
              </a:rPr>
              <a:t>e</a:t>
            </a:r>
            <a:r>
              <a:rPr lang="en - US" sz="2402" baseline="0" dirty="0" spc="-12">
                <a:latin typeface="Calibri" pitchFamily="18" charset="0"/>
              </a:rPr>
              <a:t> </a:t>
            </a:r>
            <a:r>
              <a:rPr lang="en - US" sz="2402" baseline="0" dirty="0" spc="0">
                <a:latin typeface="Calibri" pitchFamily="18" charset="0"/>
              </a:rPr>
              <a:t>i</a:t>
            </a:r>
            <a:r>
              <a:rPr lang="en - US" sz="2402" baseline="0" dirty="0" spc="0">
                <a:latin typeface="Calibri" pitchFamily="18" charset="0"/>
              </a:rPr>
              <a:t>s</a:t>
            </a:r>
            <a:r>
              <a:rPr lang="en - US" sz="2402" baseline="0" dirty="0" spc="0">
                <a:latin typeface="Calibri" pitchFamily="18" charset="0"/>
              </a:rPr>
              <a:t> </a:t>
            </a:r>
            <a:r>
              <a:rPr lang="en - US" sz="2402" baseline="0" dirty="0" spc="-26">
                <a:latin typeface="Calibri" pitchFamily="18" charset="0"/>
              </a:rPr>
              <a:t>c</a:t>
            </a:r>
            <a:r>
              <a:rPr lang="en - US" sz="2402" baseline="0" dirty="0" spc="0">
                <a:latin typeface="Calibri" pitchFamily="18" charset="0"/>
              </a:rPr>
              <a:t>a</a:t>
            </a:r>
            <a:r>
              <a:rPr lang="en - US" sz="2402" baseline="0" dirty="0" spc="0">
                <a:latin typeface="Calibri" pitchFamily="18" charset="0"/>
              </a:rPr>
              <a:t>ll</a:t>
            </a:r>
            <a:r>
              <a:rPr lang="en - US" sz="2402" baseline="0" dirty="0" spc="0">
                <a:latin typeface="Calibri" pitchFamily="18" charset="0"/>
              </a:rPr>
              <a:t>e</a:t>
            </a:r>
            <a:r>
              <a:rPr lang="en - US" sz="2402" baseline="0" dirty="0" spc="0">
                <a:latin typeface="Calibri" pitchFamily="18" charset="0"/>
              </a:rPr>
              <a:t>d</a:t>
            </a:r>
            <a:r>
              <a:rPr lang="en - US" sz="2402" baseline="0" dirty="0" spc="-12">
                <a:latin typeface="Calibri" pitchFamily="18" charset="0"/>
              </a:rPr>
              <a:t> </a:t>
            </a:r>
            <a:r>
              <a:rPr lang="en - US" sz="2402" baseline="0" dirty="0" spc="0">
                <a:latin typeface="Calibri" pitchFamily="18" charset="0"/>
              </a:rPr>
              <a:t>a</a:t>
            </a:r>
            <a:r>
              <a:rPr lang="en - US" sz="2402" baseline="0" dirty="0" spc="0">
                <a:latin typeface="Calibri" pitchFamily="18" charset="0"/>
              </a:rPr>
              <a:t>n</a:t>
            </a:r>
            <a:r>
              <a:rPr lang="en - US" sz="2402" baseline="0" dirty="0" spc="0">
                <a:latin typeface="Calibri" pitchFamily="18" charset="0"/>
              </a:rPr>
              <a:t> </a:t>
            </a:r>
            <a:r>
              <a:rPr lang="en - US" sz="2402" baseline="0" dirty="0" spc="-26">
                <a:latin typeface="Calibri" pitchFamily="18" charset="0"/>
              </a:rPr>
              <a:t>a</a:t>
            </a:r>
            <a:r>
              <a:rPr lang="en - US" sz="2402" baseline="0" dirty="0" spc="-24">
                <a:latin typeface="Calibri" pitchFamily="18" charset="0"/>
              </a:rPr>
              <a:t>t</a:t>
            </a:r>
            <a:r>
              <a:rPr lang="en - US" sz="2402" baseline="0" dirty="0" spc="0">
                <a:latin typeface="Calibri" pitchFamily="18" charset="0"/>
              </a:rPr>
              <a:t>o</a:t>
            </a:r>
            <a:r>
              <a:rPr lang="en - US" sz="2402" baseline="0" dirty="0" spc="0">
                <a:latin typeface="Calibri" pitchFamily="18" charset="0"/>
              </a:rPr>
              <a:t>ll</a:t>
            </a:r>
            <a:r>
              <a:rPr lang="en - US" sz="2402" baseline="0" dirty="0" spc="0">
                <a:latin typeface="Calibri" pitchFamily="18" charset="0"/>
              </a:rPr>
              <a:t>.</a:t>
            </a:r>
            <a:endParaRPr lang="en - US" sz="24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49" name="Freeform 49"/>
          <p:cNvSpPr/>
          <p:nvPr/>
        </p:nvSpPr>
        <p:spPr>
          <a:xfrm rot="0" flipH="0" flipV="0">
            <a:off x="0" y="0"/>
            <a:ext cx="9144000" cy="6858000"/>
          </a:xfrm>
          <a:custGeom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Rectangle 50"/>
          <p:cNvSpPr/>
          <p:nvPr/>
        </p:nvSpPr>
        <p:spPr>
          <a:xfrm rot="0" flipH="0" flipV="0">
            <a:off x="548640" y="768414"/>
            <a:ext cx="7876413" cy="7252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2899" algn="l"/>
              </a:tabLst>
            </a:pPr>
            <a:r>
              <a:rPr lang="en - US" sz="2700" baseline="0" dirty="0" spc="0">
                <a:latin typeface="Arial" pitchFamily="18" charset="0"/>
              </a:rPr>
              <a:t>•	</a:t>
            </a:r>
            <a:r>
              <a:rPr lang="en - US" sz="2700" baseline="0" dirty="0" spc="-51">
                <a:latin typeface="Calibri" pitchFamily="18" charset="0"/>
              </a:rPr>
              <a:t>R</a:t>
            </a:r>
            <a:r>
              <a:rPr lang="en - US" sz="2700" baseline="0" dirty="0" spc="0">
                <a:latin typeface="Calibri" pitchFamily="18" charset="0"/>
              </a:rPr>
              <a:t>e</a:t>
            </a:r>
            <a:r>
              <a:rPr lang="en - US" sz="2700" baseline="0" dirty="0" spc="-48">
                <a:latin typeface="Calibri" pitchFamily="18" charset="0"/>
              </a:rPr>
              <a:t>g</a:t>
            </a:r>
            <a:r>
              <a:rPr lang="en - US" sz="2700" baseline="0" dirty="0" spc="0">
                <a:latin typeface="Calibri" pitchFamily="18" charset="0"/>
              </a:rPr>
              <a:t>a</a:t>
            </a:r>
            <a:r>
              <a:rPr lang="en - US" sz="2700" baseline="0" dirty="0" spc="-40">
                <a:latin typeface="Calibri" pitchFamily="18" charset="0"/>
              </a:rPr>
              <a:t>r</a:t>
            </a:r>
            <a:r>
              <a:rPr lang="en - US" sz="2700" baseline="0" dirty="0" spc="0">
                <a:latin typeface="Calibri" pitchFamily="18" charset="0"/>
              </a:rPr>
              <a:t>ding</a:t>
            </a:r>
            <a:r>
              <a:rPr lang="en - US" sz="2700" baseline="0" dirty="0" spc="-21">
                <a:latin typeface="Calibri" pitchFamily="18" charset="0"/>
              </a:rPr>
              <a:t> </a:t>
            </a:r>
            <a:r>
              <a:rPr lang="en - US" sz="2700" baseline="0" dirty="0" spc="0">
                <a:latin typeface="Calibri" pitchFamily="18" charset="0"/>
              </a:rPr>
              <a:t>the</a:t>
            </a:r>
            <a:r>
              <a:rPr lang="en - US" sz="2700" baseline="0" dirty="0" spc="-16">
                <a:latin typeface="Calibri" pitchFamily="18" charset="0"/>
              </a:rPr>
              <a:t> </a:t>
            </a:r>
            <a:r>
              <a:rPr lang="en - US" sz="2700" baseline="0" dirty="0" spc="-26">
                <a:latin typeface="Calibri" pitchFamily="18" charset="0"/>
              </a:rPr>
              <a:t>c</a:t>
            </a:r>
            <a:r>
              <a:rPr lang="en - US" sz="2700" baseline="0" dirty="0" spc="0">
                <a:latin typeface="Calibri" pitchFamily="18" charset="0"/>
              </a:rPr>
              <a:t>on</a:t>
            </a:r>
            <a:r>
              <a:rPr lang="en - US" sz="2700" baseline="0" dirty="0" spc="-32">
                <a:latin typeface="Calibri" pitchFamily="18" charset="0"/>
              </a:rPr>
              <a:t>s</a:t>
            </a:r>
            <a:r>
              <a:rPr lang="en - US" sz="2700" baseline="0" dirty="0" spc="0">
                <a:latin typeface="Calibri" pitchFamily="18" charset="0"/>
              </a:rPr>
              <a:t>t</a:t>
            </a:r>
            <a:r>
              <a:rPr lang="en - US" sz="2700" baseline="0" dirty="0" spc="-10">
                <a:latin typeface="Calibri" pitchFamily="18" charset="0"/>
              </a:rPr>
              <a:t>r</a:t>
            </a:r>
            <a:r>
              <a:rPr lang="en - US" sz="2700" baseline="0" dirty="0" spc="0">
                <a:latin typeface="Calibri" pitchFamily="18" charset="0"/>
              </a:rPr>
              <a:t>uction</a:t>
            </a:r>
            <a:r>
              <a:rPr lang="en - US" sz="2700" baseline="0" dirty="0" spc="-16">
                <a:latin typeface="Calibri" pitchFamily="18" charset="0"/>
              </a:rPr>
              <a:t> </a:t>
            </a:r>
            <a:r>
              <a:rPr lang="en - US" sz="2700" baseline="0" dirty="0" spc="0">
                <a:latin typeface="Calibri" pitchFamily="18" charset="0"/>
              </a:rPr>
              <a:t>of the </a:t>
            </a:r>
            <a:r>
              <a:rPr lang="en - US" sz="2700" baseline="0" dirty="0" spc="0">
                <a:solidFill>
                  <a:srgbClr val="FF0000"/>
                </a:solidFill>
                <a:latin typeface="Calibri,Italic" pitchFamily="18" charset="0"/>
              </a:rPr>
              <a:t>a</a:t>
            </a:r>
            <a:r>
              <a:rPr lang="en - US" sz="2700" baseline="0" dirty="0" spc="-35">
                <a:solidFill>
                  <a:srgbClr val="FF0000"/>
                </a:solidFill>
                <a:latin typeface="Calibri,Italic" pitchFamily="18" charset="0"/>
              </a:rPr>
              <a:t>t</a:t>
            </a:r>
            <a:r>
              <a:rPr lang="en - US" sz="2700" baseline="0" dirty="0" spc="0">
                <a:solidFill>
                  <a:srgbClr val="FF0000"/>
                </a:solidFill>
                <a:latin typeface="Calibri,Italic" pitchFamily="18" charset="0"/>
              </a:rPr>
              <a:t>olls</a:t>
            </a:r>
            <a:r>
              <a:rPr lang="en - US" sz="2700" baseline="0" dirty="0" spc="0">
                <a:latin typeface="Calibri" pitchFamily="18" charset="0"/>
              </a:rPr>
              <a:t>, Mu</a:t>
            </a:r>
            <a:r>
              <a:rPr lang="en - US" sz="2700" baseline="0" dirty="0" spc="-13">
                <a:latin typeface="Calibri" pitchFamily="18" charset="0"/>
              </a:rPr>
              <a:t>r</a:t>
            </a:r>
            <a:r>
              <a:rPr lang="en - US" sz="2700" baseline="0" dirty="0" spc="-67">
                <a:latin typeface="Calibri" pitchFamily="18" charset="0"/>
              </a:rPr>
              <a:t>r</a:t>
            </a:r>
            <a:r>
              <a:rPr lang="en - US" sz="2700" baseline="0" dirty="0" spc="-45">
                <a:latin typeface="Calibri" pitchFamily="18" charset="0"/>
              </a:rPr>
              <a:t>a</a:t>
            </a:r>
            <a:r>
              <a:rPr lang="en - US" sz="2700" baseline="0" dirty="0" spc="0">
                <a:latin typeface="Calibri" pitchFamily="18" charset="0"/>
              </a:rPr>
              <a:t>y said </a:t>
            </a:r>
            <a:endParaRPr lang="en - US" sz="2700" dirty="0"/>
          </a:p>
          <a:p>
            <a:pPr marL="342899">
              <a:lnSpc>
                <a:spcPts val="2591"/>
              </a:lnSpc>
            </a:pPr>
            <a:r>
              <a:rPr lang="en - US" sz="2700" baseline="0" dirty="0" spc="0">
                <a:latin typeface="Calibri" pitchFamily="18" charset="0"/>
              </a:rPr>
              <a:t>th</a:t>
            </a:r>
            <a:r>
              <a:rPr lang="en - US" sz="2700" baseline="0" dirty="0" spc="-26">
                <a:latin typeface="Calibri" pitchFamily="18" charset="0"/>
              </a:rPr>
              <a:t>a</a:t>
            </a:r>
            <a:r>
              <a:rPr lang="en - US" sz="2700" baseline="0" dirty="0" spc="0">
                <a:latin typeface="Calibri" pitchFamily="18" charset="0"/>
              </a:rPr>
              <a:t>t</a:t>
            </a:r>
            <a:r>
              <a:rPr lang="en - US" sz="2700" baseline="0" dirty="0" spc="-27">
                <a:latin typeface="Calibri" pitchFamily="18" charset="0"/>
              </a:rPr>
              <a:t> </a:t>
            </a:r>
            <a:r>
              <a:rPr lang="en - US" sz="2700" baseline="0" dirty="0" spc="0">
                <a:latin typeface="Calibri" pitchFamily="18" charset="0"/>
              </a:rPr>
              <a:t>th</a:t>
            </a:r>
            <a:r>
              <a:rPr lang="en - US" sz="2700" baseline="0" dirty="0" spc="-18">
                <a:latin typeface="Calibri" pitchFamily="18" charset="0"/>
              </a:rPr>
              <a:t>e</a:t>
            </a:r>
            <a:r>
              <a:rPr lang="en - US" sz="2700" baseline="0" dirty="0" spc="0">
                <a:latin typeface="Calibri" pitchFamily="18" charset="0"/>
              </a:rPr>
              <a:t>y </a:t>
            </a:r>
            <a:r>
              <a:rPr lang="en - US" sz="2700" baseline="0" dirty="0" spc="-21">
                <a:latin typeface="Calibri" pitchFamily="18" charset="0"/>
              </a:rPr>
              <a:t>w</a:t>
            </a:r>
            <a:r>
              <a:rPr lang="en - US" sz="2700" baseline="0" dirty="0" spc="0">
                <a:latin typeface="Calibri" pitchFamily="18" charset="0"/>
              </a:rPr>
              <a:t>e</a:t>
            </a:r>
            <a:r>
              <a:rPr lang="en - US" sz="2700" baseline="0" dirty="0" spc="-43">
                <a:latin typeface="Calibri" pitchFamily="18" charset="0"/>
              </a:rPr>
              <a:t>r</a:t>
            </a:r>
            <a:r>
              <a:rPr lang="en - US" sz="2700" baseline="0" dirty="0" spc="0">
                <a:latin typeface="Calibri" pitchFamily="18" charset="0"/>
              </a:rPr>
              <a:t>e</a:t>
            </a:r>
            <a:r>
              <a:rPr lang="en - US" sz="2700" baseline="0" dirty="0" spc="-21">
                <a:latin typeface="Calibri" pitchFamily="18" charset="0"/>
              </a:rPr>
              <a:t> </a:t>
            </a:r>
            <a:r>
              <a:rPr lang="en - US" sz="2700" baseline="0" dirty="0" spc="0">
                <a:latin typeface="Calibri" pitchFamily="18" charset="0"/>
              </a:rPr>
              <a:t>built independe</a:t>
            </a:r>
            <a:r>
              <a:rPr lang="en - US" sz="2700" baseline="0" dirty="0" spc="-32">
                <a:latin typeface="Calibri" pitchFamily="18" charset="0"/>
              </a:rPr>
              <a:t>n</a:t>
            </a:r>
            <a:r>
              <a:rPr lang="en - US" sz="2700" baseline="0" dirty="0" spc="0">
                <a:latin typeface="Calibri" pitchFamily="18" charset="0"/>
              </a:rPr>
              <a:t>tly</a:t>
            </a:r>
            <a:r>
              <a:rPr lang="en - US" sz="2700" baseline="0" dirty="0" spc="-35">
                <a:latin typeface="Calibri" pitchFamily="18" charset="0"/>
              </a:rPr>
              <a:t> </a:t>
            </a:r>
            <a:r>
              <a:rPr lang="en - US" sz="2700" baseline="0" dirty="0" spc="0">
                <a:latin typeface="Calibri" pitchFamily="18" charset="0"/>
              </a:rPr>
              <a:t>due</a:t>
            </a:r>
            <a:r>
              <a:rPr lang="en - US" sz="2700" baseline="0" dirty="0" spc="-13">
                <a:latin typeface="Calibri" pitchFamily="18" charset="0"/>
              </a:rPr>
              <a:t> </a:t>
            </a:r>
            <a:r>
              <a:rPr lang="en - US" sz="2700" baseline="0" dirty="0" spc="-29">
                <a:latin typeface="Calibri" pitchFamily="18" charset="0"/>
              </a:rPr>
              <a:t>t</a:t>
            </a:r>
            <a:r>
              <a:rPr lang="en - US" sz="2700" baseline="0" dirty="0" spc="0">
                <a:latin typeface="Calibri" pitchFamily="18" charset="0"/>
              </a:rPr>
              <a:t>o </a:t>
            </a:r>
            <a:r>
              <a:rPr lang="en - US" sz="2700" baseline="0" dirty="0" spc="-10">
                <a:latin typeface="Calibri" pitchFamily="18" charset="0"/>
              </a:rPr>
              <a:t>t</a:t>
            </a:r>
            <a:r>
              <a:rPr lang="en - US" sz="2700" baseline="0" dirty="0" spc="0">
                <a:latin typeface="Calibri" pitchFamily="18" charset="0"/>
              </a:rPr>
              <a:t>he ci</a:t>
            </a:r>
            <a:r>
              <a:rPr lang="en - US" sz="2700" baseline="0" dirty="0" spc="-40">
                <a:latin typeface="Calibri" pitchFamily="18" charset="0"/>
              </a:rPr>
              <a:t>r</a:t>
            </a:r>
            <a:r>
              <a:rPr lang="en - US" sz="2700" baseline="0" dirty="0" spc="0">
                <a:latin typeface="Calibri" pitchFamily="18" charset="0"/>
              </a:rPr>
              <a:t>cular </a:t>
            </a:r>
            <a:endParaRPr lang="en - US" sz="2700" dirty="0"/>
          </a:p>
        </p:txBody>
      </p:sp>
      <p:sp>
        <p:nvSpPr>
          <p:cNvPr id="51" name="Rectangle 51"/>
          <p:cNvSpPr/>
          <p:nvPr/>
        </p:nvSpPr>
        <p:spPr>
          <a:xfrm rot="0" flipH="0" flipV="0">
            <a:off x="891539" y="1479931"/>
            <a:ext cx="7483923" cy="672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</a:pPr>
            <a:r>
              <a:rPr lang="en - US" sz="2700" baseline="0" dirty="0" spc="0">
                <a:latin typeface="Calibri" pitchFamily="18" charset="0"/>
              </a:rPr>
              <a:t>g</a:t>
            </a:r>
            <a:r>
              <a:rPr lang="en - US" sz="2700" baseline="0" dirty="0" spc="-53">
                <a:latin typeface="Calibri" pitchFamily="18" charset="0"/>
              </a:rPr>
              <a:t>r</a:t>
            </a:r>
            <a:r>
              <a:rPr lang="en - US" sz="2700" baseline="0" dirty="0" spc="0">
                <a:latin typeface="Calibri" pitchFamily="18" charset="0"/>
              </a:rPr>
              <a:t>ow</a:t>
            </a:r>
            <a:r>
              <a:rPr lang="en - US" sz="2700" baseline="0" dirty="0" spc="-10">
                <a:latin typeface="Calibri" pitchFamily="18" charset="0"/>
              </a:rPr>
              <a:t>t</a:t>
            </a:r>
            <a:r>
              <a:rPr lang="en - US" sz="2700" baseline="0" dirty="0" spc="0">
                <a:latin typeface="Calibri" pitchFamily="18" charset="0"/>
              </a:rPr>
              <a:t>h</a:t>
            </a:r>
            <a:r>
              <a:rPr lang="en - US" sz="2700" baseline="0" dirty="0" spc="-10">
                <a:latin typeface="Calibri" pitchFamily="18" charset="0"/>
              </a:rPr>
              <a:t> </a:t>
            </a:r>
            <a:r>
              <a:rPr lang="en - US" sz="2700" baseline="0" dirty="0" spc="0">
                <a:latin typeface="Calibri" pitchFamily="18" charset="0"/>
              </a:rPr>
              <a:t>of </a:t>
            </a:r>
            <a:r>
              <a:rPr lang="en - US" sz="2700" baseline="0" dirty="0" spc="-24">
                <a:latin typeface="Calibri" pitchFamily="18" charset="0"/>
              </a:rPr>
              <a:t>c</a:t>
            </a:r>
            <a:r>
              <a:rPr lang="en - US" sz="2700" baseline="0" dirty="0" spc="0">
                <a:latin typeface="Calibri" pitchFamily="18" charset="0"/>
              </a:rPr>
              <a:t>o</a:t>
            </a:r>
            <a:r>
              <a:rPr lang="en - US" sz="2700" baseline="0" dirty="0" spc="-62">
                <a:latin typeface="Calibri" pitchFamily="18" charset="0"/>
              </a:rPr>
              <a:t>r</a:t>
            </a:r>
            <a:r>
              <a:rPr lang="en - US" sz="2700" baseline="0" dirty="0" spc="0">
                <a:latin typeface="Calibri" pitchFamily="18" charset="0"/>
              </a:rPr>
              <a:t>al poly</a:t>
            </a:r>
            <a:r>
              <a:rPr lang="en - US" sz="2700" baseline="0" dirty="0" spc="-10">
                <a:latin typeface="Calibri" pitchFamily="18" charset="0"/>
              </a:rPr>
              <a:t>p</a:t>
            </a:r>
            <a:r>
              <a:rPr lang="en - US" sz="2700" baseline="0" dirty="0" spc="0">
                <a:latin typeface="Calibri" pitchFamily="18" charset="0"/>
              </a:rPr>
              <a:t>s</a:t>
            </a:r>
            <a:r>
              <a:rPr lang="en - US" sz="2700" baseline="0" dirty="0" spc="-10">
                <a:latin typeface="Calibri" pitchFamily="18" charset="0"/>
              </a:rPr>
              <a:t> </a:t>
            </a:r>
            <a:r>
              <a:rPr lang="en - US" sz="2700" baseline="0" dirty="0" spc="-21">
                <a:latin typeface="Calibri" pitchFamily="18" charset="0"/>
              </a:rPr>
              <a:t>a</a:t>
            </a:r>
            <a:r>
              <a:rPr lang="en - US" sz="2700" baseline="0" dirty="0" spc="0">
                <a:latin typeface="Calibri" pitchFamily="18" charset="0"/>
              </a:rPr>
              <a:t>t</a:t>
            </a:r>
            <a:r>
              <a:rPr lang="en - US" sz="2700" baseline="0" dirty="0" spc="-13">
                <a:latin typeface="Calibri" pitchFamily="18" charset="0"/>
              </a:rPr>
              <a:t> </a:t>
            </a:r>
            <a:r>
              <a:rPr lang="en - US" sz="2700" baseline="0" dirty="0" spc="0">
                <a:latin typeface="Calibri" pitchFamily="18" charset="0"/>
              </a:rPr>
              <a:t>the </a:t>
            </a:r>
            <a:r>
              <a:rPr lang="en - US" sz="2700" baseline="0" dirty="0" spc="-32">
                <a:latin typeface="Calibri" pitchFamily="18" charset="0"/>
              </a:rPr>
              <a:t>t</a:t>
            </a:r>
            <a:r>
              <a:rPr lang="en - US" sz="2700" baseline="0" dirty="0" spc="0">
                <a:latin typeface="Calibri" pitchFamily="18" charset="0"/>
              </a:rPr>
              <a:t>op of sub-marine </a:t>
            </a:r>
            <a:endParaRPr lang="en - US" sz="2700" dirty="0"/>
          </a:p>
          <a:p>
            <a:pPr marL="0">
              <a:lnSpc>
                <a:spcPts val="2594"/>
              </a:lnSpc>
            </a:pPr>
            <a:r>
              <a:rPr lang="en - US" sz="2702" baseline="0" dirty="0" spc="0">
                <a:latin typeface="Calibri" pitchFamily="18" charset="0"/>
              </a:rPr>
              <a:t>p</a:t>
            </a:r>
            <a:r>
              <a:rPr lang="en - US" sz="2702" baseline="0" dirty="0" spc="0">
                <a:latin typeface="Calibri" pitchFamily="18" charset="0"/>
              </a:rPr>
              <a:t>l</a:t>
            </a:r>
            <a:r>
              <a:rPr lang="en - US" sz="2702" baseline="0" dirty="0" spc="-21">
                <a:latin typeface="Calibri" pitchFamily="18" charset="0"/>
              </a:rPr>
              <a:t>a</a:t>
            </a:r>
            <a:r>
              <a:rPr lang="en - US" sz="2702" baseline="0" dirty="0" spc="0">
                <a:latin typeface="Calibri" pitchFamily="18" charset="0"/>
              </a:rPr>
              <a:t>t</a:t>
            </a:r>
            <a:r>
              <a:rPr lang="en - US" sz="2702" baseline="0" dirty="0" spc="-62">
                <a:latin typeface="Calibri" pitchFamily="18" charset="0"/>
              </a:rPr>
              <a:t>f</a:t>
            </a:r>
            <a:r>
              <a:rPr lang="en - US" sz="2702" baseline="0" dirty="0" spc="0">
                <a:latin typeface="Calibri" pitchFamily="18" charset="0"/>
              </a:rPr>
              <a:t>o</a:t>
            </a:r>
            <a:r>
              <a:rPr lang="en - US" sz="2702" baseline="0" dirty="0" spc="0">
                <a:latin typeface="Calibri" pitchFamily="18" charset="0"/>
              </a:rPr>
              <a:t>r</a:t>
            </a:r>
            <a:r>
              <a:rPr lang="en - US" sz="2702" baseline="0" dirty="0" spc="0">
                <a:latin typeface="Calibri" pitchFamily="18" charset="0"/>
              </a:rPr>
              <a:t>m</a:t>
            </a:r>
            <a:r>
              <a:rPr lang="en - US" sz="2702" baseline="0" dirty="0" spc="0">
                <a:latin typeface="Calibri" pitchFamily="18" charset="0"/>
              </a:rPr>
              <a:t>s</a:t>
            </a:r>
            <a:r>
              <a:rPr lang="en - US" sz="2702" baseline="0" dirty="0" spc="-27">
                <a:latin typeface="Calibri" pitchFamily="18" charset="0"/>
              </a:rPr>
              <a:t> </a:t>
            </a:r>
            <a:r>
              <a:rPr lang="en - US" sz="2702" baseline="0" dirty="0" spc="0">
                <a:latin typeface="Calibri" pitchFamily="18" charset="0"/>
              </a:rPr>
              <a:t>a</a:t>
            </a:r>
            <a:r>
              <a:rPr lang="en - US" sz="2702" baseline="0" dirty="0" spc="0">
                <a:latin typeface="Calibri" pitchFamily="18" charset="0"/>
              </a:rPr>
              <a:t>nd</a:t>
            </a:r>
            <a:r>
              <a:rPr lang="en - US" sz="2702" baseline="0" dirty="0" spc="-27">
                <a:latin typeface="Calibri" pitchFamily="18" charset="0"/>
              </a:rPr>
              <a:t> </a:t>
            </a:r>
            <a:r>
              <a:rPr lang="en - US" sz="2702" baseline="0" dirty="0" spc="0">
                <a:latin typeface="Calibri" pitchFamily="18" charset="0"/>
              </a:rPr>
              <a:t>h</a:t>
            </a:r>
            <a:r>
              <a:rPr lang="en - US" sz="2702" baseline="0" dirty="0" spc="0">
                <a:latin typeface="Calibri" pitchFamily="18" charset="0"/>
              </a:rPr>
              <a:t>ill</a:t>
            </a:r>
            <a:r>
              <a:rPr lang="en - US" sz="2702" baseline="0" dirty="0" spc="0">
                <a:latin typeface="Calibri" pitchFamily="18" charset="0"/>
              </a:rPr>
              <a:t>s</a:t>
            </a:r>
            <a:r>
              <a:rPr lang="en - US" sz="2702" baseline="0" dirty="0" spc="0">
                <a:latin typeface="Calibri" pitchFamily="18" charset="0"/>
              </a:rPr>
              <a:t> </a:t>
            </a:r>
            <a:r>
              <a:rPr lang="en - US" sz="2702" baseline="0" dirty="0" spc="0">
                <a:latin typeface="Calibri" pitchFamily="18" charset="0"/>
              </a:rPr>
              <a:t>t</a:t>
            </a:r>
            <a:r>
              <a:rPr lang="en - US" sz="2702" baseline="0" dirty="0" spc="0">
                <a:latin typeface="Calibri" pitchFamily="18" charset="0"/>
              </a:rPr>
              <a:t>h</a:t>
            </a:r>
            <a:r>
              <a:rPr lang="en - US" sz="2702" baseline="0" dirty="0" spc="-24">
                <a:latin typeface="Calibri" pitchFamily="18" charset="0"/>
              </a:rPr>
              <a:t>a</a:t>
            </a:r>
            <a:r>
              <a:rPr lang="en - US" sz="2702" baseline="0" dirty="0" spc="0">
                <a:latin typeface="Calibri" pitchFamily="18" charset="0"/>
              </a:rPr>
              <a:t>t</a:t>
            </a:r>
            <a:r>
              <a:rPr lang="en - US" sz="2702" baseline="0" dirty="0" spc="-16">
                <a:latin typeface="Calibri" pitchFamily="18" charset="0"/>
              </a:rPr>
              <a:t> </a:t>
            </a:r>
            <a:r>
              <a:rPr lang="en - US" sz="2702" baseline="0" dirty="0" spc="0">
                <a:latin typeface="Calibri" pitchFamily="18" charset="0"/>
              </a:rPr>
              <a:t>a</a:t>
            </a:r>
            <a:r>
              <a:rPr lang="en - US" sz="2702" baseline="0" dirty="0" spc="-40">
                <a:latin typeface="Calibri" pitchFamily="18" charset="0"/>
              </a:rPr>
              <a:t>r</a:t>
            </a:r>
            <a:r>
              <a:rPr lang="en - US" sz="2702" baseline="0" dirty="0" spc="0">
                <a:latin typeface="Calibri" pitchFamily="18" charset="0"/>
              </a:rPr>
              <a:t>e</a:t>
            </a:r>
            <a:r>
              <a:rPr lang="en - US" sz="2702" baseline="0" dirty="0" spc="-13">
                <a:latin typeface="Calibri" pitchFamily="18" charset="0"/>
              </a:rPr>
              <a:t> </a:t>
            </a:r>
            <a:r>
              <a:rPr lang="en - US" sz="2702" baseline="0" dirty="0" spc="0">
                <a:latin typeface="Calibri" pitchFamily="18" charset="0"/>
              </a:rPr>
              <a:t>l</a:t>
            </a:r>
            <a:r>
              <a:rPr lang="en - US" sz="2702" baseline="0" dirty="0" spc="0">
                <a:latin typeface="Calibri" pitchFamily="18" charset="0"/>
              </a:rPr>
              <a:t>o</a:t>
            </a:r>
            <a:r>
              <a:rPr lang="en - US" sz="2702" baseline="0" dirty="0" spc="-21">
                <a:latin typeface="Calibri" pitchFamily="18" charset="0"/>
              </a:rPr>
              <a:t>c</a:t>
            </a:r>
            <a:r>
              <a:rPr lang="en - US" sz="2702" baseline="0" dirty="0" spc="-21">
                <a:latin typeface="Calibri" pitchFamily="18" charset="0"/>
              </a:rPr>
              <a:t>a</a:t>
            </a:r>
            <a:r>
              <a:rPr lang="en - US" sz="2702" baseline="0" dirty="0" spc="-29">
                <a:latin typeface="Calibri" pitchFamily="18" charset="0"/>
              </a:rPr>
              <a:t>t</a:t>
            </a:r>
            <a:r>
              <a:rPr lang="en - US" sz="2702" baseline="0" dirty="0" spc="0">
                <a:latin typeface="Calibri" pitchFamily="18" charset="0"/>
              </a:rPr>
              <a:t>e</a:t>
            </a:r>
            <a:r>
              <a:rPr lang="en - US" sz="2702" baseline="0" dirty="0" spc="0">
                <a:latin typeface="Calibri" pitchFamily="18" charset="0"/>
              </a:rPr>
              <a:t>d</a:t>
            </a:r>
            <a:r>
              <a:rPr lang="en - US" sz="2702" baseline="0" dirty="0" spc="-27">
                <a:latin typeface="Calibri" pitchFamily="18" charset="0"/>
              </a:rPr>
              <a:t> </a:t>
            </a:r>
            <a:r>
              <a:rPr lang="en - US" sz="2702" baseline="0" dirty="0" spc="-21">
                <a:latin typeface="Calibri" pitchFamily="18" charset="0"/>
              </a:rPr>
              <a:t>a</a:t>
            </a:r>
            <a:r>
              <a:rPr lang="en - US" sz="2702" baseline="0" dirty="0" spc="0">
                <a:latin typeface="Calibri" pitchFamily="18" charset="0"/>
              </a:rPr>
              <a:t>t</a:t>
            </a:r>
            <a:r>
              <a:rPr lang="en - US" sz="2702" baseline="0" dirty="0" spc="-16">
                <a:latin typeface="Calibri" pitchFamily="18" charset="0"/>
              </a:rPr>
              <a:t> </a:t>
            </a:r>
            <a:r>
              <a:rPr lang="en - US" sz="2702" baseline="0" dirty="0" spc="0">
                <a:latin typeface="Calibri" pitchFamily="18" charset="0"/>
              </a:rPr>
              <a:t>s</a:t>
            </a:r>
            <a:r>
              <a:rPr lang="en - US" sz="2702" baseline="0" dirty="0" spc="0">
                <a:latin typeface="Calibri" pitchFamily="18" charset="0"/>
              </a:rPr>
              <a:t>u</a:t>
            </a:r>
            <a:r>
              <a:rPr lang="en - US" sz="2702" baseline="0" dirty="0" spc="0">
                <a:latin typeface="Calibri" pitchFamily="18" charset="0"/>
              </a:rPr>
              <a:t>i</a:t>
            </a:r>
            <a:r>
              <a:rPr lang="en - US" sz="2702" baseline="0" dirty="0" spc="-43">
                <a:latin typeface="Calibri" pitchFamily="18" charset="0"/>
              </a:rPr>
              <a:t>t</a:t>
            </a:r>
            <a:r>
              <a:rPr lang="en - US" sz="2702" baseline="0" dirty="0" spc="0">
                <a:latin typeface="Calibri" pitchFamily="18" charset="0"/>
              </a:rPr>
              <a:t>a</a:t>
            </a:r>
            <a:r>
              <a:rPr lang="en - US" sz="2702" baseline="0" dirty="0" spc="0">
                <a:latin typeface="Calibri" pitchFamily="18" charset="0"/>
              </a:rPr>
              <a:t>b</a:t>
            </a:r>
            <a:r>
              <a:rPr lang="en - US" sz="2702" baseline="0" dirty="0" spc="0">
                <a:latin typeface="Calibri" pitchFamily="18" charset="0"/>
              </a:rPr>
              <a:t>l</a:t>
            </a:r>
            <a:r>
              <a:rPr lang="en - US" sz="2702" baseline="0" dirty="0" spc="0">
                <a:latin typeface="Calibri" pitchFamily="18" charset="0"/>
              </a:rPr>
              <a:t>e</a:t>
            </a:r>
            <a:r>
              <a:rPr lang="en - US" sz="2702" baseline="0" dirty="0" spc="-24">
                <a:latin typeface="Calibri" pitchFamily="18" charset="0"/>
              </a:rPr>
              <a:t> </a:t>
            </a:r>
            <a:r>
              <a:rPr lang="en - US" sz="2702" baseline="0" dirty="0" spc="0">
                <a:latin typeface="Calibri" pitchFamily="18" charset="0"/>
              </a:rPr>
              <a:t>d</a:t>
            </a:r>
            <a:r>
              <a:rPr lang="en - US" sz="2702" baseline="0" dirty="0" spc="0">
                <a:latin typeface="Calibri" pitchFamily="18" charset="0"/>
              </a:rPr>
              <a:t>e</a:t>
            </a:r>
            <a:r>
              <a:rPr lang="en - US" sz="2702" baseline="0" dirty="0" spc="-18">
                <a:latin typeface="Calibri" pitchFamily="18" charset="0"/>
              </a:rPr>
              <a:t>p</a:t>
            </a:r>
            <a:r>
              <a:rPr lang="en - US" sz="2702" baseline="0" dirty="0" spc="0">
                <a:latin typeface="Calibri" pitchFamily="18" charset="0"/>
              </a:rPr>
              <a:t>t</a:t>
            </a:r>
            <a:r>
              <a:rPr lang="en - US" sz="2702" baseline="0" dirty="0" spc="0">
                <a:latin typeface="Calibri" pitchFamily="18" charset="0"/>
              </a:rPr>
              <a:t>h</a:t>
            </a:r>
            <a:r>
              <a:rPr lang="en - US" sz="2702" baseline="0" dirty="0" spc="0">
                <a:latin typeface="Calibri" pitchFamily="18" charset="0"/>
              </a:rPr>
              <a:t>s</a:t>
            </a:r>
            <a:r>
              <a:rPr lang="en - US" sz="2702" baseline="0" dirty="0" spc="0">
                <a:latin typeface="Calibri" pitchFamily="18" charset="0"/>
              </a:rPr>
              <a:t>.</a:t>
            </a:r>
            <a:endParaRPr lang="en - US" sz="2702" dirty="0"/>
          </a:p>
        </p:txBody>
      </p:sp>
      <p:sp>
        <p:nvSpPr>
          <p:cNvPr id="52" name="Rectangle 52"/>
          <p:cNvSpPr/>
          <p:nvPr/>
        </p:nvSpPr>
        <p:spPr>
          <a:xfrm rot="0" flipH="0" flipV="0">
            <a:off x="548640" y="2579180"/>
            <a:ext cx="7975104" cy="13838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2899" algn="l"/>
              </a:tabLst>
            </a:pPr>
            <a:r>
              <a:rPr lang="en - US" sz="2700" baseline="0" dirty="0" spc="0">
                <a:latin typeface="Arial" pitchFamily="18" charset="0"/>
              </a:rPr>
              <a:t>•	</a:t>
            </a:r>
            <a:r>
              <a:rPr lang="en - US" sz="2700" baseline="0" dirty="0" spc="0">
                <a:latin typeface="Calibri" pitchFamily="18" charset="0"/>
              </a:rPr>
              <a:t>In</a:t>
            </a:r>
            <a:r>
              <a:rPr lang="en - US" sz="2700" baseline="0" dirty="0" spc="-18">
                <a:latin typeface="Calibri" pitchFamily="18" charset="0"/>
              </a:rPr>
              <a:t> </a:t>
            </a:r>
            <a:r>
              <a:rPr lang="en - US" sz="2700" baseline="0" dirty="0" spc="0">
                <a:latin typeface="Calibri" pitchFamily="18" charset="0"/>
              </a:rPr>
              <a:t>this</a:t>
            </a:r>
            <a:r>
              <a:rPr lang="en - US" sz="2700" baseline="0" dirty="0" spc="-13">
                <a:latin typeface="Calibri" pitchFamily="18" charset="0"/>
              </a:rPr>
              <a:t> </a:t>
            </a:r>
            <a:r>
              <a:rPr lang="en - US" sz="2700" baseline="0" dirty="0" spc="0">
                <a:latin typeface="Calibri" pitchFamily="18" charset="0"/>
              </a:rPr>
              <a:t>situ</a:t>
            </a:r>
            <a:r>
              <a:rPr lang="en - US" sz="2700" baseline="0" dirty="0" spc="-24">
                <a:latin typeface="Calibri" pitchFamily="18" charset="0"/>
              </a:rPr>
              <a:t>a</a:t>
            </a:r>
            <a:r>
              <a:rPr lang="en - US" sz="2700" baseline="0" dirty="0" spc="0">
                <a:latin typeface="Calibri" pitchFamily="18" charset="0"/>
              </a:rPr>
              <a:t>tion</a:t>
            </a:r>
            <a:r>
              <a:rPr lang="en - US" sz="2700" baseline="0" dirty="0" spc="-18">
                <a:latin typeface="Calibri" pitchFamily="18" charset="0"/>
              </a:rPr>
              <a:t> </a:t>
            </a:r>
            <a:r>
              <a:rPr lang="en - US" sz="2700" baseline="0" dirty="0" spc="0">
                <a:latin typeface="Calibri" pitchFamily="18" charset="0"/>
              </a:rPr>
              <a:t>als</a:t>
            </a:r>
            <a:r>
              <a:rPr lang="en - US" sz="2700" baseline="0" dirty="0" spc="-37">
                <a:latin typeface="Calibri" pitchFamily="18" charset="0"/>
              </a:rPr>
              <a:t>o</a:t>
            </a:r>
            <a:r>
              <a:rPr lang="en - US" sz="2700" baseline="0" dirty="0" spc="0">
                <a:latin typeface="Calibri" pitchFamily="18" charset="0"/>
              </a:rPr>
              <a:t>,</a:t>
            </a:r>
            <a:r>
              <a:rPr lang="en - US" sz="2700" baseline="0" dirty="0" spc="-13">
                <a:latin typeface="Calibri" pitchFamily="18" charset="0"/>
              </a:rPr>
              <a:t> </a:t>
            </a:r>
            <a:r>
              <a:rPr lang="en - US" sz="2700" baseline="0" dirty="0" spc="0">
                <a:latin typeface="Calibri" pitchFamily="18" charset="0"/>
              </a:rPr>
              <a:t>the</a:t>
            </a:r>
            <a:r>
              <a:rPr lang="en - US" sz="2700" baseline="0" dirty="0" spc="-16">
                <a:latin typeface="Calibri" pitchFamily="18" charset="0"/>
              </a:rPr>
              <a:t> </a:t>
            </a:r>
            <a:r>
              <a:rPr lang="en - US" sz="2700" baseline="0" dirty="0" spc="-26">
                <a:latin typeface="Calibri" pitchFamily="18" charset="0"/>
              </a:rPr>
              <a:t>c</a:t>
            </a:r>
            <a:r>
              <a:rPr lang="en - US" sz="2700" baseline="0" dirty="0" spc="0">
                <a:latin typeface="Calibri" pitchFamily="18" charset="0"/>
              </a:rPr>
              <a:t>o</a:t>
            </a:r>
            <a:r>
              <a:rPr lang="en - US" sz="2700" baseline="0" dirty="0" spc="-62">
                <a:latin typeface="Calibri" pitchFamily="18" charset="0"/>
              </a:rPr>
              <a:t>r</a:t>
            </a:r>
            <a:r>
              <a:rPr lang="en - US" sz="2700" baseline="0" dirty="0" spc="0">
                <a:latin typeface="Calibri" pitchFamily="18" charset="0"/>
              </a:rPr>
              <a:t>al poly</a:t>
            </a:r>
            <a:r>
              <a:rPr lang="en - US" sz="2700" baseline="0" dirty="0" spc="-10">
                <a:latin typeface="Calibri" pitchFamily="18" charset="0"/>
              </a:rPr>
              <a:t>p</a:t>
            </a:r>
            <a:r>
              <a:rPr lang="en - US" sz="2700" baseline="0" dirty="0" spc="0">
                <a:latin typeface="Calibri" pitchFamily="18" charset="0"/>
              </a:rPr>
              <a:t>s</a:t>
            </a:r>
            <a:r>
              <a:rPr lang="en - US" sz="2700" baseline="0" dirty="0" spc="-10">
                <a:latin typeface="Calibri" pitchFamily="18" charset="0"/>
              </a:rPr>
              <a:t> </a:t>
            </a:r>
            <a:r>
              <a:rPr lang="en - US" sz="2700" baseline="0" dirty="0" spc="0">
                <a:latin typeface="Calibri" pitchFamily="18" charset="0"/>
              </a:rPr>
              <a:t>on </a:t>
            </a:r>
            <a:r>
              <a:rPr lang="en - US" sz="2700" baseline="0" dirty="0" spc="-10">
                <a:latin typeface="Calibri" pitchFamily="18" charset="0"/>
              </a:rPr>
              <a:t>t</a:t>
            </a:r>
            <a:r>
              <a:rPr lang="en - US" sz="2700" baseline="0" dirty="0" spc="0">
                <a:latin typeface="Calibri" pitchFamily="18" charset="0"/>
              </a:rPr>
              <a:t>he ou</a:t>
            </a:r>
            <a:r>
              <a:rPr lang="en - US" sz="2700" baseline="0" dirty="0" spc="-24">
                <a:latin typeface="Calibri" pitchFamily="18" charset="0"/>
              </a:rPr>
              <a:t>t</a:t>
            </a:r>
            <a:r>
              <a:rPr lang="en - US" sz="2700" baseline="0" dirty="0" spc="0">
                <a:latin typeface="Calibri" pitchFamily="18" charset="0"/>
              </a:rPr>
              <a:t>er </a:t>
            </a:r>
            <a:endParaRPr lang="en - US" sz="2700" dirty="0"/>
          </a:p>
          <a:p>
            <a:pPr marL="342899">
              <a:lnSpc>
                <a:spcPts val="2592"/>
              </a:lnSpc>
            </a:pPr>
            <a:r>
              <a:rPr lang="en - US" sz="2702" baseline="0" dirty="0" spc="0">
                <a:latin typeface="Calibri" pitchFamily="18" charset="0"/>
              </a:rPr>
              <a:t>e</a:t>
            </a:r>
            <a:r>
              <a:rPr lang="en - US" sz="2702" baseline="0" dirty="0" spc="0">
                <a:latin typeface="Calibri" pitchFamily="18" charset="0"/>
              </a:rPr>
              <a:t>d</a:t>
            </a:r>
            <a:r>
              <a:rPr lang="en - US" sz="2702" baseline="0" dirty="0" spc="-29">
                <a:latin typeface="Calibri" pitchFamily="18" charset="0"/>
              </a:rPr>
              <a:t>g</a:t>
            </a:r>
            <a:r>
              <a:rPr lang="en - US" sz="2702" baseline="0" dirty="0" spc="0">
                <a:latin typeface="Calibri" pitchFamily="18" charset="0"/>
              </a:rPr>
              <a:t>e</a:t>
            </a:r>
            <a:r>
              <a:rPr lang="en - US" sz="2702" baseline="0" dirty="0" spc="-24">
                <a:latin typeface="Calibri" pitchFamily="18" charset="0"/>
              </a:rPr>
              <a:t> </a:t>
            </a:r>
            <a:r>
              <a:rPr lang="en - US" sz="2702" baseline="0" dirty="0" spc="0">
                <a:latin typeface="Calibri" pitchFamily="18" charset="0"/>
              </a:rPr>
              <a:t>o</a:t>
            </a:r>
            <a:r>
              <a:rPr lang="en - US" sz="2702" baseline="0" dirty="0" spc="0">
                <a:latin typeface="Calibri" pitchFamily="18" charset="0"/>
              </a:rPr>
              <a:t>f</a:t>
            </a:r>
            <a:r>
              <a:rPr lang="en - US" sz="2702" baseline="0" dirty="0" spc="0">
                <a:latin typeface="Calibri" pitchFamily="18" charset="0"/>
              </a:rPr>
              <a:t> </a:t>
            </a:r>
            <a:r>
              <a:rPr lang="en - US" sz="2702" baseline="0" dirty="0" spc="0">
                <a:latin typeface="Calibri" pitchFamily="18" charset="0"/>
              </a:rPr>
              <a:t>t</a:t>
            </a:r>
            <a:r>
              <a:rPr lang="en - US" sz="2702" baseline="0" dirty="0" spc="0">
                <a:latin typeface="Calibri" pitchFamily="18" charset="0"/>
              </a:rPr>
              <a:t>h</a:t>
            </a:r>
            <a:r>
              <a:rPr lang="en - US" sz="2702" baseline="0" dirty="0" spc="-10">
                <a:latin typeface="Calibri" pitchFamily="18" charset="0"/>
              </a:rPr>
              <a:t>e</a:t>
            </a:r>
            <a:r>
              <a:rPr lang="en - US" sz="2702" baseline="0" dirty="0" spc="-10">
                <a:latin typeface="Calibri" pitchFamily="18" charset="0"/>
              </a:rPr>
              <a:t> </a:t>
            </a:r>
            <a:r>
              <a:rPr lang="en - US" sz="2702" baseline="0" dirty="0" spc="-43">
                <a:latin typeface="Calibri" pitchFamily="18" charset="0"/>
              </a:rPr>
              <a:t>r</a:t>
            </a:r>
            <a:r>
              <a:rPr lang="en - US" sz="2702" baseline="0" dirty="0" spc="0">
                <a:latin typeface="Calibri" pitchFamily="18" charset="0"/>
              </a:rPr>
              <a:t>e</a:t>
            </a:r>
            <a:r>
              <a:rPr lang="en - US" sz="2702" baseline="0" dirty="0" spc="-27">
                <a:latin typeface="Calibri" pitchFamily="18" charset="0"/>
              </a:rPr>
              <a:t>e</a:t>
            </a:r>
            <a:r>
              <a:rPr lang="en - US" sz="2702" baseline="0" dirty="0" spc="0">
                <a:latin typeface="Calibri" pitchFamily="18" charset="0"/>
              </a:rPr>
              <a:t>f</a:t>
            </a:r>
            <a:r>
              <a:rPr lang="en - US" sz="2702" baseline="0" dirty="0" spc="0">
                <a:latin typeface="Calibri" pitchFamily="18" charset="0"/>
              </a:rPr>
              <a:t> </a:t>
            </a:r>
            <a:r>
              <a:rPr lang="en - US" sz="2702" baseline="0" dirty="0" spc="-10">
                <a:latin typeface="Calibri" pitchFamily="18" charset="0"/>
              </a:rPr>
              <a:t>d</a:t>
            </a:r>
            <a:r>
              <a:rPr lang="en - US" sz="2702" baseline="0" dirty="0" spc="-13">
                <a:latin typeface="Calibri" pitchFamily="18" charset="0"/>
              </a:rPr>
              <a:t>e</a:t>
            </a:r>
            <a:r>
              <a:rPr lang="en - US" sz="2702" baseline="0" dirty="0" spc="-21">
                <a:latin typeface="Calibri" pitchFamily="18" charset="0"/>
              </a:rPr>
              <a:t>v</a:t>
            </a:r>
            <a:r>
              <a:rPr lang="en - US" sz="2702" baseline="0" dirty="0" spc="0">
                <a:latin typeface="Calibri" pitchFamily="18" charset="0"/>
              </a:rPr>
              <a:t>e</a:t>
            </a:r>
            <a:r>
              <a:rPr lang="en - US" sz="2702" baseline="0" dirty="0" spc="0">
                <a:latin typeface="Calibri" pitchFamily="18" charset="0"/>
              </a:rPr>
              <a:t>l</a:t>
            </a:r>
            <a:r>
              <a:rPr lang="en - US" sz="2702" baseline="0" dirty="0" spc="0">
                <a:latin typeface="Calibri" pitchFamily="18" charset="0"/>
              </a:rPr>
              <a:t>o</a:t>
            </a:r>
            <a:r>
              <a:rPr lang="en - US" sz="2702" baseline="0" dirty="0" spc="0">
                <a:latin typeface="Calibri" pitchFamily="18" charset="0"/>
              </a:rPr>
              <a:t>p</a:t>
            </a:r>
            <a:r>
              <a:rPr lang="en - US" sz="2702" baseline="0" dirty="0" spc="-21">
                <a:latin typeface="Calibri" pitchFamily="18" charset="0"/>
              </a:rPr>
              <a:t> </a:t>
            </a:r>
            <a:r>
              <a:rPr lang="en - US" sz="2702" baseline="0" dirty="0" spc="-21">
                <a:latin typeface="Calibri" pitchFamily="18" charset="0"/>
              </a:rPr>
              <a:t>a</a:t>
            </a:r>
            <a:r>
              <a:rPr lang="en - US" sz="2702" baseline="0" dirty="0" spc="0">
                <a:latin typeface="Calibri" pitchFamily="18" charset="0"/>
              </a:rPr>
              <a:t>t</a:t>
            </a:r>
            <a:r>
              <a:rPr lang="en - US" sz="2702" baseline="0" dirty="0" spc="-16">
                <a:latin typeface="Calibri" pitchFamily="18" charset="0"/>
              </a:rPr>
              <a:t> </a:t>
            </a:r>
            <a:r>
              <a:rPr lang="en - US" sz="2702" baseline="0" dirty="0" spc="0">
                <a:latin typeface="Calibri" pitchFamily="18" charset="0"/>
              </a:rPr>
              <a:t>a</a:t>
            </a:r>
            <a:r>
              <a:rPr lang="en - US" sz="2702" baseline="0" dirty="0" spc="0">
                <a:latin typeface="Calibri" pitchFamily="18" charset="0"/>
              </a:rPr>
              <a:t> </a:t>
            </a:r>
            <a:r>
              <a:rPr lang="en - US" sz="2702" baseline="0" dirty="0" spc="-67">
                <a:latin typeface="Calibri" pitchFamily="18" charset="0"/>
              </a:rPr>
              <a:t>r</a:t>
            </a:r>
            <a:r>
              <a:rPr lang="en - US" sz="2702" baseline="0" dirty="0" spc="0">
                <a:latin typeface="Calibri" pitchFamily="18" charset="0"/>
              </a:rPr>
              <a:t>a</a:t>
            </a:r>
            <a:r>
              <a:rPr lang="en - US" sz="2702" baseline="0" dirty="0" spc="0">
                <a:latin typeface="Calibri" pitchFamily="18" charset="0"/>
              </a:rPr>
              <a:t>p</a:t>
            </a:r>
            <a:r>
              <a:rPr lang="en - US" sz="2702" baseline="0" dirty="0" spc="0">
                <a:latin typeface="Calibri" pitchFamily="18" charset="0"/>
              </a:rPr>
              <a:t>i</a:t>
            </a:r>
            <a:r>
              <a:rPr lang="en - US" sz="2702" baseline="0" dirty="0" spc="0">
                <a:latin typeface="Calibri" pitchFamily="18" charset="0"/>
              </a:rPr>
              <a:t>d</a:t>
            </a:r>
            <a:r>
              <a:rPr lang="en - US" sz="2702" baseline="0" dirty="0" spc="0">
                <a:latin typeface="Calibri" pitchFamily="18" charset="0"/>
              </a:rPr>
              <a:t> </a:t>
            </a:r>
            <a:r>
              <a:rPr lang="en - US" sz="2702" baseline="0" dirty="0" spc="0">
                <a:latin typeface="Calibri" pitchFamily="18" charset="0"/>
              </a:rPr>
              <a:t>p</a:t>
            </a:r>
            <a:r>
              <a:rPr lang="en - US" sz="2702" baseline="0" dirty="0" spc="0">
                <a:latin typeface="Calibri" pitchFamily="18" charset="0"/>
              </a:rPr>
              <a:t>a</a:t>
            </a:r>
            <a:r>
              <a:rPr lang="en - US" sz="2702" baseline="0" dirty="0" spc="0">
                <a:latin typeface="Calibri" pitchFamily="18" charset="0"/>
              </a:rPr>
              <a:t>c</a:t>
            </a:r>
            <a:r>
              <a:rPr lang="en - US" sz="2702" baseline="0" dirty="0" spc="0">
                <a:latin typeface="Calibri" pitchFamily="18" charset="0"/>
              </a:rPr>
              <a:t>e</a:t>
            </a:r>
            <a:r>
              <a:rPr lang="en - US" sz="2702" baseline="0" dirty="0" spc="-29">
                <a:latin typeface="Calibri" pitchFamily="18" charset="0"/>
              </a:rPr>
              <a:t> </a:t>
            </a:r>
            <a:r>
              <a:rPr lang="en - US" sz="2702" baseline="0" dirty="0" spc="0">
                <a:latin typeface="Calibri" pitchFamily="18" charset="0"/>
              </a:rPr>
              <a:t>a</a:t>
            </a:r>
            <a:r>
              <a:rPr lang="en - US" sz="2702" baseline="0" dirty="0" spc="0">
                <a:latin typeface="Calibri" pitchFamily="18" charset="0"/>
              </a:rPr>
              <a:t>nd</a:t>
            </a:r>
            <a:r>
              <a:rPr lang="en - US" sz="2702" baseline="0" dirty="0" spc="-13">
                <a:latin typeface="Calibri" pitchFamily="18" charset="0"/>
              </a:rPr>
              <a:t> </a:t>
            </a:r>
            <a:r>
              <a:rPr lang="en - US" sz="2702" baseline="0" dirty="0" spc="0">
                <a:latin typeface="Calibri" pitchFamily="18" charset="0"/>
              </a:rPr>
              <a:t>s</a:t>
            </a:r>
            <a:r>
              <a:rPr lang="en - US" sz="2702" baseline="0" dirty="0" spc="0">
                <a:latin typeface="Calibri" pitchFamily="18" charset="0"/>
              </a:rPr>
              <a:t>oo</a:t>
            </a:r>
            <a:r>
              <a:rPr lang="en - US" sz="2702" baseline="0" dirty="0" spc="0">
                <a:latin typeface="Calibri" pitchFamily="18" charset="0"/>
              </a:rPr>
              <a:t>n</a:t>
            </a:r>
            <a:r>
              <a:rPr lang="en - US" sz="2702" baseline="0" dirty="0" spc="0">
                <a:latin typeface="Calibri" pitchFamily="18" charset="0"/>
              </a:rPr>
              <a:t> </a:t>
            </a:r>
            <a:endParaRPr lang="en - US" sz="2702" dirty="0"/>
          </a:p>
          <a:p>
            <a:pPr marL="342899">
              <a:lnSpc>
                <a:spcPts val="2593"/>
              </a:lnSpc>
            </a:pPr>
            <a:r>
              <a:rPr lang="en - US" sz="2700" baseline="0" dirty="0" spc="-43">
                <a:latin typeface="Calibri" pitchFamily="18" charset="0"/>
              </a:rPr>
              <a:t>r</a:t>
            </a:r>
            <a:r>
              <a:rPr lang="en - US" sz="2700" baseline="0" dirty="0" spc="0">
                <a:latin typeface="Calibri" pitchFamily="18" charset="0"/>
              </a:rPr>
              <a:t>each</a:t>
            </a:r>
            <a:r>
              <a:rPr lang="en - US" sz="2700" baseline="0" dirty="0" spc="-35">
                <a:latin typeface="Calibri" pitchFamily="18" charset="0"/>
              </a:rPr>
              <a:t> </a:t>
            </a:r>
            <a:r>
              <a:rPr lang="en - US" sz="2700" baseline="0" dirty="0" spc="0">
                <a:latin typeface="Calibri" pitchFamily="18" charset="0"/>
              </a:rPr>
              <a:t>the su</a:t>
            </a:r>
            <a:r>
              <a:rPr lang="en - US" sz="2700" baseline="0" dirty="0" spc="-13">
                <a:latin typeface="Calibri" pitchFamily="18" charset="0"/>
              </a:rPr>
              <a:t>r</a:t>
            </a:r>
            <a:r>
              <a:rPr lang="en - US" sz="2700" baseline="0" dirty="0" spc="-43">
                <a:latin typeface="Calibri" pitchFamily="18" charset="0"/>
              </a:rPr>
              <a:t>f</a:t>
            </a:r>
            <a:r>
              <a:rPr lang="en - US" sz="2700" baseline="0" dirty="0" spc="0">
                <a:latin typeface="Calibri" pitchFamily="18" charset="0"/>
              </a:rPr>
              <a:t>ace</a:t>
            </a:r>
            <a:r>
              <a:rPr lang="en - US" sz="2700" baseline="0" dirty="0" spc="-35">
                <a:latin typeface="Calibri" pitchFamily="18" charset="0"/>
              </a:rPr>
              <a:t> </a:t>
            </a:r>
            <a:r>
              <a:rPr lang="en - US" sz="2700" baseline="0" dirty="0" spc="-29">
                <a:latin typeface="Calibri" pitchFamily="18" charset="0"/>
              </a:rPr>
              <a:t>t</a:t>
            </a:r>
            <a:r>
              <a:rPr lang="en - US" sz="2700" baseline="0" dirty="0" spc="0">
                <a:latin typeface="Calibri" pitchFamily="18" charset="0"/>
              </a:rPr>
              <a:t>o </a:t>
            </a:r>
            <a:r>
              <a:rPr lang="en - US" sz="2700" baseline="0" dirty="0" spc="-48">
                <a:latin typeface="Calibri" pitchFamily="18" charset="0"/>
              </a:rPr>
              <a:t>f</a:t>
            </a:r>
            <a:r>
              <a:rPr lang="en - US" sz="2700" baseline="0" dirty="0" spc="0">
                <a:latin typeface="Calibri" pitchFamily="18" charset="0"/>
              </a:rPr>
              <a:t>orm the</a:t>
            </a:r>
            <a:r>
              <a:rPr lang="en - US" sz="2700" baseline="0" dirty="0" spc="-13">
                <a:latin typeface="Calibri" pitchFamily="18" charset="0"/>
              </a:rPr>
              <a:t> </a:t>
            </a:r>
            <a:r>
              <a:rPr lang="en - US" sz="2700" baseline="0" dirty="0" spc="0">
                <a:latin typeface="Calibri" pitchFamily="18" charset="0"/>
              </a:rPr>
              <a:t>ring-shaped</a:t>
            </a:r>
            <a:r>
              <a:rPr lang="en - US" sz="2700" baseline="0" dirty="0" spc="-35">
                <a:latin typeface="Calibri" pitchFamily="18" charset="0"/>
              </a:rPr>
              <a:t> </a:t>
            </a:r>
            <a:r>
              <a:rPr lang="en - US" sz="2700" baseline="0" dirty="0" spc="-26">
                <a:latin typeface="Calibri" pitchFamily="18" charset="0"/>
              </a:rPr>
              <a:t>c</a:t>
            </a:r>
            <a:r>
              <a:rPr lang="en - US" sz="2700" baseline="0" dirty="0" spc="0">
                <a:latin typeface="Calibri" pitchFamily="18" charset="0"/>
              </a:rPr>
              <a:t>o</a:t>
            </a:r>
            <a:r>
              <a:rPr lang="en - US" sz="2700" baseline="0" dirty="0" spc="-62">
                <a:latin typeface="Calibri" pitchFamily="18" charset="0"/>
              </a:rPr>
              <a:t>r</a:t>
            </a:r>
            <a:r>
              <a:rPr lang="en - US" sz="2700" baseline="0" dirty="0" spc="0">
                <a:latin typeface="Calibri" pitchFamily="18" charset="0"/>
              </a:rPr>
              <a:t>al </a:t>
            </a:r>
            <a:r>
              <a:rPr lang="en - US" sz="2700" baseline="0" dirty="0" spc="-35">
                <a:latin typeface="Calibri" pitchFamily="18" charset="0"/>
              </a:rPr>
              <a:t>r</a:t>
            </a:r>
            <a:r>
              <a:rPr lang="en - US" sz="2700" baseline="0" dirty="0" spc="0">
                <a:latin typeface="Calibri" pitchFamily="18" charset="0"/>
              </a:rPr>
              <a:t>e</a:t>
            </a:r>
            <a:r>
              <a:rPr lang="en - US" sz="2700" baseline="0" dirty="0" spc="-24">
                <a:latin typeface="Calibri" pitchFamily="18" charset="0"/>
              </a:rPr>
              <a:t>e</a:t>
            </a:r>
            <a:r>
              <a:rPr lang="en - US" sz="2700" baseline="0" dirty="0" spc="0">
                <a:latin typeface="Calibri" pitchFamily="18" charset="0"/>
              </a:rPr>
              <a:t>f or </a:t>
            </a:r>
            <a:endParaRPr lang="en - US" sz="2700" dirty="0"/>
          </a:p>
          <a:p>
            <a:pPr marL="342899">
              <a:lnSpc>
                <a:spcPts val="2591"/>
              </a:lnSpc>
            </a:pPr>
            <a:r>
              <a:rPr lang="en - US" sz="2700" baseline="0" dirty="0" spc="-21">
                <a:latin typeface="Calibri" pitchFamily="18" charset="0"/>
              </a:rPr>
              <a:t>a</a:t>
            </a:r>
            <a:r>
              <a:rPr lang="en - US" sz="2700" baseline="0" dirty="0" spc="-29">
                <a:latin typeface="Calibri" pitchFamily="18" charset="0"/>
              </a:rPr>
              <a:t>t</a:t>
            </a:r>
            <a:r>
              <a:rPr lang="en - US" sz="2700" baseline="0" dirty="0" spc="0">
                <a:latin typeface="Calibri" pitchFamily="18" charset="0"/>
              </a:rPr>
              <a:t>oll</a:t>
            </a:r>
            <a:r>
              <a:rPr lang="en - US" sz="2700" baseline="0" dirty="0" spc="-21">
                <a:latin typeface="Calibri" pitchFamily="18" charset="0"/>
              </a:rPr>
              <a:t> </a:t>
            </a:r>
            <a:r>
              <a:rPr lang="en - US" sz="2700" baseline="0" dirty="0" spc="0">
                <a:latin typeface="Calibri" pitchFamily="18" charset="0"/>
              </a:rPr>
              <a:t>within</a:t>
            </a:r>
            <a:r>
              <a:rPr lang="en - US" sz="2700" baseline="0" dirty="0" spc="-10">
                <a:latin typeface="Calibri" pitchFamily="18" charset="0"/>
              </a:rPr>
              <a:t> </a:t>
            </a:r>
            <a:r>
              <a:rPr lang="en - US" sz="2700" baseline="0" dirty="0" spc="0">
                <a:latin typeface="Calibri" pitchFamily="18" charset="0"/>
              </a:rPr>
              <a:t>which</a:t>
            </a:r>
            <a:r>
              <a:rPr lang="en - US" sz="2700" baseline="0" dirty="0" spc="-10">
                <a:latin typeface="Calibri" pitchFamily="18" charset="0"/>
              </a:rPr>
              <a:t> </a:t>
            </a:r>
            <a:r>
              <a:rPr lang="en - US" sz="2700" baseline="0" dirty="0" spc="0">
                <a:latin typeface="Calibri" pitchFamily="18" charset="0"/>
              </a:rPr>
              <a:t>a la</a:t>
            </a:r>
            <a:r>
              <a:rPr lang="en - US" sz="2700" baseline="0" dirty="0" spc="-24">
                <a:latin typeface="Calibri" pitchFamily="18" charset="0"/>
              </a:rPr>
              <a:t>g</a:t>
            </a:r>
            <a:r>
              <a:rPr lang="en - US" sz="2700" baseline="0" dirty="0" spc="0">
                <a:latin typeface="Calibri" pitchFamily="18" charset="0"/>
              </a:rPr>
              <a:t>oon</a:t>
            </a:r>
            <a:r>
              <a:rPr lang="en - US" sz="2700" baseline="0" dirty="0" spc="-10">
                <a:latin typeface="Calibri" pitchFamily="18" charset="0"/>
              </a:rPr>
              <a:t> </a:t>
            </a:r>
            <a:r>
              <a:rPr lang="en - US" sz="2700" baseline="0" dirty="0" spc="0">
                <a:latin typeface="Calibri" pitchFamily="18" charset="0"/>
              </a:rPr>
              <a:t>is </a:t>
            </a:r>
            <a:r>
              <a:rPr lang="en - US" sz="2700" baseline="0" dirty="0" spc="-51">
                <a:latin typeface="Calibri" pitchFamily="18" charset="0"/>
              </a:rPr>
              <a:t>f</a:t>
            </a:r>
            <a:r>
              <a:rPr lang="en - US" sz="2700" baseline="0" dirty="0" spc="0">
                <a:latin typeface="Calibri" pitchFamily="18" charset="0"/>
              </a:rPr>
              <a:t>ormed.</a:t>
            </a:r>
            <a:endParaRPr lang="en - US" sz="2700" dirty="0"/>
          </a:p>
        </p:txBody>
      </p:sp>
      <p:sp>
        <p:nvSpPr>
          <p:cNvPr id="53" name="Rectangle 53"/>
          <p:cNvSpPr/>
          <p:nvPr/>
        </p:nvSpPr>
        <p:spPr>
          <a:xfrm rot="0" flipH="0" flipV="0">
            <a:off x="548640" y="4390051"/>
            <a:ext cx="7847266" cy="7255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2899" algn="l"/>
              </a:tabLst>
            </a:pPr>
            <a:r>
              <a:rPr lang="en - US" sz="2702" baseline="0" dirty="0" spc="0">
                <a:latin typeface="Arial" pitchFamily="18" charset="0"/>
              </a:rPr>
              <a:t>•	</a:t>
            </a:r>
            <a:r>
              <a:rPr lang="en - US" sz="2702" baseline="0" dirty="0" spc="0">
                <a:latin typeface="Calibri" pitchFamily="18" charset="0"/>
              </a:rPr>
              <a:t>D</a:t>
            </a:r>
            <a:r>
              <a:rPr lang="en - US" sz="2702" baseline="0" dirty="0" spc="0">
                <a:latin typeface="Calibri" pitchFamily="18" charset="0"/>
              </a:rPr>
              <a:t>e</a:t>
            </a:r>
            <a:r>
              <a:rPr lang="en - US" sz="2702" baseline="0" dirty="0" spc="0">
                <a:latin typeface="Calibri" pitchFamily="18" charset="0"/>
              </a:rPr>
              <a:t>a</a:t>
            </a:r>
            <a:r>
              <a:rPr lang="en - US" sz="2702" baseline="0" dirty="0" spc="0">
                <a:latin typeface="Calibri" pitchFamily="18" charset="0"/>
              </a:rPr>
              <a:t>d</a:t>
            </a:r>
            <a:r>
              <a:rPr lang="en - US" sz="2702" baseline="0" dirty="0" spc="-21">
                <a:latin typeface="Calibri" pitchFamily="18" charset="0"/>
              </a:rPr>
              <a:t> </a:t>
            </a:r>
            <a:r>
              <a:rPr lang="en - US" sz="2702" baseline="0" dirty="0" spc="-27">
                <a:latin typeface="Calibri" pitchFamily="18" charset="0"/>
              </a:rPr>
              <a:t>c</a:t>
            </a:r>
            <a:r>
              <a:rPr lang="en - US" sz="2702" baseline="0" dirty="0" spc="0">
                <a:latin typeface="Calibri" pitchFamily="18" charset="0"/>
              </a:rPr>
              <a:t>o</a:t>
            </a:r>
            <a:r>
              <a:rPr lang="en - US" sz="2702" baseline="0" dirty="0" spc="-62">
                <a:latin typeface="Calibri" pitchFamily="18" charset="0"/>
              </a:rPr>
              <a:t>r</a:t>
            </a:r>
            <a:r>
              <a:rPr lang="en - US" sz="2702" baseline="0" dirty="0" spc="0">
                <a:latin typeface="Calibri" pitchFamily="18" charset="0"/>
              </a:rPr>
              <a:t>a</a:t>
            </a:r>
            <a:r>
              <a:rPr lang="en - US" sz="2702" baseline="0" dirty="0" spc="0">
                <a:latin typeface="Calibri" pitchFamily="18" charset="0"/>
              </a:rPr>
              <a:t>l</a:t>
            </a:r>
            <a:r>
              <a:rPr lang="en - US" sz="2702" baseline="0" dirty="0" spc="0">
                <a:latin typeface="Calibri" pitchFamily="18" charset="0"/>
              </a:rPr>
              <a:t> </a:t>
            </a:r>
            <a:r>
              <a:rPr lang="en - US" sz="2702" baseline="0" dirty="0" spc="0">
                <a:latin typeface="Calibri" pitchFamily="18" charset="0"/>
              </a:rPr>
              <a:t>o</a:t>
            </a:r>
            <a:r>
              <a:rPr lang="en - US" sz="2702" baseline="0" dirty="0" spc="0">
                <a:latin typeface="Calibri" pitchFamily="18" charset="0"/>
              </a:rPr>
              <a:t>n</a:t>
            </a:r>
            <a:r>
              <a:rPr lang="en - US" sz="2702" baseline="0" dirty="0" spc="-13">
                <a:latin typeface="Calibri" pitchFamily="18" charset="0"/>
              </a:rPr>
              <a:t> </a:t>
            </a:r>
            <a:r>
              <a:rPr lang="en - US" sz="2702" baseline="0" dirty="0" spc="0">
                <a:latin typeface="Calibri" pitchFamily="18" charset="0"/>
              </a:rPr>
              <a:t>t</a:t>
            </a:r>
            <a:r>
              <a:rPr lang="en - US" sz="2702" baseline="0" dirty="0" spc="0">
                <a:latin typeface="Calibri" pitchFamily="18" charset="0"/>
              </a:rPr>
              <a:t>h</a:t>
            </a:r>
            <a:r>
              <a:rPr lang="en - US" sz="2702" baseline="0" dirty="0" spc="-10">
                <a:latin typeface="Calibri" pitchFamily="18" charset="0"/>
              </a:rPr>
              <a:t>e</a:t>
            </a:r>
            <a:r>
              <a:rPr lang="en - US" sz="2702" baseline="0" dirty="0" spc="-10">
                <a:latin typeface="Calibri" pitchFamily="18" charset="0"/>
              </a:rPr>
              <a:t> </a:t>
            </a:r>
            <a:r>
              <a:rPr lang="en - US" sz="2702" baseline="0" dirty="0" spc="0">
                <a:latin typeface="Calibri" pitchFamily="18" charset="0"/>
              </a:rPr>
              <a:t>s</a:t>
            </a:r>
            <a:r>
              <a:rPr lang="en - US" sz="2702" baseline="0" dirty="0" spc="0">
                <a:latin typeface="Calibri" pitchFamily="18" charset="0"/>
              </a:rPr>
              <a:t>i</a:t>
            </a:r>
            <a:r>
              <a:rPr lang="en - US" sz="2702" baseline="0" dirty="0" spc="0">
                <a:latin typeface="Calibri" pitchFamily="18" charset="0"/>
              </a:rPr>
              <a:t>d</a:t>
            </a:r>
            <a:r>
              <a:rPr lang="en - US" sz="2702" baseline="0" dirty="0" spc="0">
                <a:latin typeface="Calibri" pitchFamily="18" charset="0"/>
              </a:rPr>
              <a:t>e</a:t>
            </a:r>
            <a:r>
              <a:rPr lang="en - US" sz="2702" baseline="0" dirty="0" spc="-13">
                <a:latin typeface="Calibri" pitchFamily="18" charset="0"/>
              </a:rPr>
              <a:t> </a:t>
            </a:r>
            <a:r>
              <a:rPr lang="en - US" sz="2702" baseline="0" dirty="0" spc="0">
                <a:latin typeface="Calibri" pitchFamily="18" charset="0"/>
              </a:rPr>
              <a:t>o</a:t>
            </a:r>
            <a:r>
              <a:rPr lang="en - US" sz="2702" baseline="0" dirty="0" spc="0">
                <a:latin typeface="Calibri" pitchFamily="18" charset="0"/>
              </a:rPr>
              <a:t>f</a:t>
            </a:r>
            <a:r>
              <a:rPr lang="en - US" sz="2702" baseline="0" dirty="0" spc="0">
                <a:latin typeface="Calibri" pitchFamily="18" charset="0"/>
              </a:rPr>
              <a:t> </a:t>
            </a:r>
            <a:r>
              <a:rPr lang="en - US" sz="2702" baseline="0" dirty="0" spc="0">
                <a:latin typeface="Calibri" pitchFamily="18" charset="0"/>
              </a:rPr>
              <a:t>t</a:t>
            </a:r>
            <a:r>
              <a:rPr lang="en - US" sz="2702" baseline="0" dirty="0" spc="0">
                <a:latin typeface="Calibri" pitchFamily="18" charset="0"/>
              </a:rPr>
              <a:t>h</a:t>
            </a:r>
            <a:r>
              <a:rPr lang="en - US" sz="2702" baseline="0" dirty="0" spc="-10">
                <a:latin typeface="Calibri" pitchFamily="18" charset="0"/>
              </a:rPr>
              <a:t>e</a:t>
            </a:r>
            <a:r>
              <a:rPr lang="en - US" sz="2702" baseline="0" dirty="0" spc="-10">
                <a:latin typeface="Calibri" pitchFamily="18" charset="0"/>
              </a:rPr>
              <a:t> </a:t>
            </a:r>
            <a:r>
              <a:rPr lang="en - US" sz="2702" baseline="0" dirty="0" spc="0">
                <a:latin typeface="Calibri" pitchFamily="18" charset="0"/>
              </a:rPr>
              <a:t>l</a:t>
            </a:r>
            <a:r>
              <a:rPr lang="en - US" sz="2702" baseline="0" dirty="0" spc="0">
                <a:latin typeface="Calibri" pitchFamily="18" charset="0"/>
              </a:rPr>
              <a:t>a</a:t>
            </a:r>
            <a:r>
              <a:rPr lang="en - US" sz="2702" baseline="0" dirty="0" spc="-21">
                <a:latin typeface="Calibri" pitchFamily="18" charset="0"/>
              </a:rPr>
              <a:t>g</a:t>
            </a:r>
            <a:r>
              <a:rPr lang="en - US" sz="2702" baseline="0" dirty="0" spc="0">
                <a:latin typeface="Calibri" pitchFamily="18" charset="0"/>
              </a:rPr>
              <a:t>oo</a:t>
            </a:r>
            <a:r>
              <a:rPr lang="en - US" sz="2702" baseline="0" dirty="0" spc="0">
                <a:latin typeface="Calibri" pitchFamily="18" charset="0"/>
              </a:rPr>
              <a:t>n</a:t>
            </a:r>
            <a:r>
              <a:rPr lang="en - US" sz="2702" baseline="0" dirty="0" spc="0">
                <a:latin typeface="Calibri" pitchFamily="18" charset="0"/>
              </a:rPr>
              <a:t> </a:t>
            </a:r>
            <a:r>
              <a:rPr lang="en - US" sz="2702" baseline="0" dirty="0" spc="0">
                <a:latin typeface="Calibri" pitchFamily="18" charset="0"/>
              </a:rPr>
              <a:t>d</a:t>
            </a:r>
            <a:r>
              <a:rPr lang="en - US" sz="2702" baseline="0" dirty="0" spc="0">
                <a:latin typeface="Calibri" pitchFamily="18" charset="0"/>
              </a:rPr>
              <a:t>i</a:t>
            </a:r>
            <a:r>
              <a:rPr lang="en - US" sz="2702" baseline="0" dirty="0" spc="0">
                <a:latin typeface="Calibri" pitchFamily="18" charset="0"/>
              </a:rPr>
              <a:t>ss</a:t>
            </a:r>
            <a:r>
              <a:rPr lang="en - US" sz="2702" baseline="0" dirty="0" spc="0">
                <a:latin typeface="Calibri" pitchFamily="18" charset="0"/>
              </a:rPr>
              <a:t>o</a:t>
            </a:r>
            <a:r>
              <a:rPr lang="en - US" sz="2702" baseline="0" dirty="0" spc="0">
                <a:latin typeface="Calibri" pitchFamily="18" charset="0"/>
              </a:rPr>
              <a:t>l</a:t>
            </a:r>
            <a:r>
              <a:rPr lang="en - US" sz="2702" baseline="0" dirty="0" spc="-13">
                <a:latin typeface="Calibri" pitchFamily="18" charset="0"/>
              </a:rPr>
              <a:t>v</a:t>
            </a:r>
            <a:r>
              <a:rPr lang="en - US" sz="2702" baseline="0" dirty="0" spc="0">
                <a:latin typeface="Calibri" pitchFamily="18" charset="0"/>
              </a:rPr>
              <a:t>e</a:t>
            </a:r>
            <a:r>
              <a:rPr lang="en - US" sz="2702" baseline="0" dirty="0" spc="0">
                <a:latin typeface="Calibri" pitchFamily="18" charset="0"/>
              </a:rPr>
              <a:t>s</a:t>
            </a:r>
            <a:r>
              <a:rPr lang="en - US" sz="2702" baseline="0" dirty="0" spc="0">
                <a:latin typeface="Calibri" pitchFamily="18" charset="0"/>
              </a:rPr>
              <a:t> </a:t>
            </a:r>
            <a:endParaRPr lang="en - US" sz="2702" dirty="0"/>
          </a:p>
          <a:p>
            <a:pPr marL="342899">
              <a:lnSpc>
                <a:spcPts val="2591"/>
              </a:lnSpc>
            </a:pPr>
            <a:r>
              <a:rPr lang="en - US" sz="2700" baseline="0" dirty="0" spc="-26">
                <a:latin typeface="Calibri" pitchFamily="18" charset="0"/>
              </a:rPr>
              <a:t>c</a:t>
            </a:r>
            <a:r>
              <a:rPr lang="en - US" sz="2700" baseline="0" dirty="0" spc="0">
                <a:latin typeface="Calibri" pitchFamily="18" charset="0"/>
              </a:rPr>
              <a:t>o</a:t>
            </a:r>
            <a:r>
              <a:rPr lang="en - US" sz="2700" baseline="0" dirty="0" spc="-21">
                <a:latin typeface="Calibri" pitchFamily="18" charset="0"/>
              </a:rPr>
              <a:t>n</a:t>
            </a:r>
            <a:r>
              <a:rPr lang="en - US" sz="2700" baseline="0" dirty="0" spc="0">
                <a:latin typeface="Calibri" pitchFamily="18" charset="0"/>
              </a:rPr>
              <a:t>tinuously</a:t>
            </a:r>
            <a:r>
              <a:rPr lang="en - US" sz="2700" baseline="0" dirty="0" spc="-29">
                <a:latin typeface="Calibri" pitchFamily="18" charset="0"/>
              </a:rPr>
              <a:t> </a:t>
            </a:r>
            <a:r>
              <a:rPr lang="en - US" sz="2700" baseline="0" dirty="0" spc="0">
                <a:latin typeface="Calibri" pitchFamily="18" charset="0"/>
              </a:rPr>
              <a:t>in the</a:t>
            </a:r>
            <a:r>
              <a:rPr lang="en - US" sz="2700" baseline="0" dirty="0" spc="-13">
                <a:latin typeface="Calibri" pitchFamily="18" charset="0"/>
              </a:rPr>
              <a:t> </a:t>
            </a:r>
            <a:r>
              <a:rPr lang="en - US" sz="2700" baseline="0" dirty="0" spc="-35">
                <a:latin typeface="Calibri" pitchFamily="18" charset="0"/>
              </a:rPr>
              <a:t>w</a:t>
            </a:r>
            <a:r>
              <a:rPr lang="en - US" sz="2700" baseline="0" dirty="0" spc="-21">
                <a:latin typeface="Calibri" pitchFamily="18" charset="0"/>
              </a:rPr>
              <a:t>a</a:t>
            </a:r>
            <a:r>
              <a:rPr lang="en - US" sz="2700" baseline="0" dirty="0" spc="-29">
                <a:latin typeface="Calibri" pitchFamily="18" charset="0"/>
              </a:rPr>
              <a:t>t</a:t>
            </a:r>
            <a:r>
              <a:rPr lang="en - US" sz="2700" baseline="0" dirty="0" spc="0">
                <a:latin typeface="Calibri" pitchFamily="18" charset="0"/>
              </a:rPr>
              <a:t>e</a:t>
            </a:r>
            <a:r>
              <a:rPr lang="en - US" sz="2700" baseline="0" dirty="0" spc="-234">
                <a:latin typeface="Calibri" pitchFamily="18" charset="0"/>
              </a:rPr>
              <a:t>r</a:t>
            </a:r>
            <a:r>
              <a:rPr lang="en - US" sz="2700" baseline="0" dirty="0" spc="0">
                <a:latin typeface="Calibri" pitchFamily="18" charset="0"/>
              </a:rPr>
              <a:t>,</a:t>
            </a:r>
            <a:r>
              <a:rPr lang="en - US" sz="2700" baseline="0" dirty="0" spc="-24">
                <a:latin typeface="Calibri" pitchFamily="18" charset="0"/>
              </a:rPr>
              <a:t> </a:t>
            </a:r>
            <a:r>
              <a:rPr lang="en - US" sz="2700" baseline="0" dirty="0" spc="0">
                <a:latin typeface="Calibri" pitchFamily="18" charset="0"/>
              </a:rPr>
              <a:t>which</a:t>
            </a:r>
            <a:r>
              <a:rPr lang="en - US" sz="2700" baseline="0" dirty="0" spc="-10">
                <a:latin typeface="Calibri" pitchFamily="18" charset="0"/>
              </a:rPr>
              <a:t> </a:t>
            </a:r>
            <a:r>
              <a:rPr lang="en - US" sz="2700" baseline="0" dirty="0" spc="-26">
                <a:latin typeface="Calibri" pitchFamily="18" charset="0"/>
              </a:rPr>
              <a:t>c</a:t>
            </a:r>
            <a:r>
              <a:rPr lang="en - US" sz="2700" baseline="0" dirty="0" spc="0">
                <a:latin typeface="Calibri" pitchFamily="18" charset="0"/>
              </a:rPr>
              <a:t>auses</a:t>
            </a:r>
            <a:r>
              <a:rPr lang="en - US" sz="2700" baseline="0" dirty="0" spc="-32">
                <a:latin typeface="Calibri" pitchFamily="18" charset="0"/>
              </a:rPr>
              <a:t> </a:t>
            </a:r>
            <a:r>
              <a:rPr lang="en - US" sz="2700" baseline="0" dirty="0" spc="0">
                <a:latin typeface="Calibri" pitchFamily="18" charset="0"/>
              </a:rPr>
              <a:t>the la</a:t>
            </a:r>
            <a:r>
              <a:rPr lang="en - US" sz="2700" baseline="0" dirty="0" spc="-21">
                <a:latin typeface="Calibri" pitchFamily="18" charset="0"/>
              </a:rPr>
              <a:t>g</a:t>
            </a:r>
            <a:r>
              <a:rPr lang="en - US" sz="2700" baseline="0" dirty="0" spc="0">
                <a:latin typeface="Calibri" pitchFamily="18" charset="0"/>
              </a:rPr>
              <a:t>oon</a:t>
            </a:r>
            <a:r>
              <a:rPr lang="en - US" sz="2700" baseline="0" dirty="0" spc="-10">
                <a:latin typeface="Calibri" pitchFamily="18" charset="0"/>
              </a:rPr>
              <a:t> </a:t>
            </a:r>
            <a:r>
              <a:rPr lang="en - US" sz="2700" baseline="0" dirty="0" spc="-29">
                <a:latin typeface="Calibri" pitchFamily="18" charset="0"/>
              </a:rPr>
              <a:t>t</a:t>
            </a:r>
            <a:r>
              <a:rPr lang="en - US" sz="2700" baseline="0" dirty="0" spc="0">
                <a:latin typeface="Calibri" pitchFamily="18" charset="0"/>
              </a:rPr>
              <a:t>o </a:t>
            </a:r>
            <a:endParaRPr lang="en - US" sz="2700" dirty="0"/>
          </a:p>
        </p:txBody>
      </p:sp>
      <p:sp>
        <p:nvSpPr>
          <p:cNvPr id="54" name="Rectangle 54"/>
          <p:cNvSpPr/>
          <p:nvPr/>
        </p:nvSpPr>
        <p:spPr>
          <a:xfrm rot="0" flipH="0" flipV="0">
            <a:off x="891539" y="5101845"/>
            <a:ext cx="7735481" cy="10016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</a:pPr>
            <a:r>
              <a:rPr lang="en - US" sz="2700" baseline="0" dirty="0" spc="-37">
                <a:latin typeface="Calibri" pitchFamily="18" charset="0"/>
              </a:rPr>
              <a:t>e</a:t>
            </a:r>
            <a:r>
              <a:rPr lang="en - US" sz="2700" baseline="0" dirty="0" spc="0">
                <a:latin typeface="Calibri" pitchFamily="18" charset="0"/>
              </a:rPr>
              <a:t>xpand</a:t>
            </a:r>
            <a:r>
              <a:rPr lang="en - US" sz="2700" baseline="0" dirty="0" spc="-10">
                <a:latin typeface="Calibri" pitchFamily="18" charset="0"/>
              </a:rPr>
              <a:t>,</a:t>
            </a:r>
            <a:r>
              <a:rPr lang="en - US" sz="2700" baseline="0" dirty="0" spc="-21">
                <a:latin typeface="Calibri" pitchFamily="18" charset="0"/>
              </a:rPr>
              <a:t> </a:t>
            </a:r>
            <a:r>
              <a:rPr lang="en - US" sz="2700" baseline="0" dirty="0" spc="0">
                <a:latin typeface="Calibri" pitchFamily="18" charset="0"/>
              </a:rPr>
              <a:t>but</a:t>
            </a:r>
            <a:r>
              <a:rPr lang="en - US" sz="2700" baseline="0" dirty="0" spc="-18">
                <a:latin typeface="Calibri" pitchFamily="18" charset="0"/>
              </a:rPr>
              <a:t> </a:t>
            </a:r>
            <a:r>
              <a:rPr lang="en - US" sz="2700" baseline="0" dirty="0" spc="0">
                <a:latin typeface="Calibri" pitchFamily="18" charset="0"/>
              </a:rPr>
              <a:t>the</a:t>
            </a:r>
            <a:r>
              <a:rPr lang="en - US" sz="2700" baseline="0" dirty="0" spc="-16">
                <a:latin typeface="Calibri" pitchFamily="18" charset="0"/>
              </a:rPr>
              <a:t> </a:t>
            </a:r>
            <a:r>
              <a:rPr lang="en - US" sz="2700" baseline="0" dirty="0" spc="0">
                <a:latin typeface="Calibri" pitchFamily="18" charset="0"/>
              </a:rPr>
              <a:t>out</a:t>
            </a:r>
            <a:r>
              <a:rPr lang="en - US" sz="2700" baseline="0" dirty="0" spc="-35">
                <a:latin typeface="Calibri" pitchFamily="18" charset="0"/>
              </a:rPr>
              <a:t>w</a:t>
            </a:r>
            <a:r>
              <a:rPr lang="en - US" sz="2700" baseline="0" dirty="0" spc="0">
                <a:latin typeface="Calibri" pitchFamily="18" charset="0"/>
              </a:rPr>
              <a:t>a</a:t>
            </a:r>
            <a:r>
              <a:rPr lang="en - US" sz="2700" baseline="0" dirty="0" spc="-40">
                <a:latin typeface="Calibri" pitchFamily="18" charset="0"/>
              </a:rPr>
              <a:t>r</a:t>
            </a:r>
            <a:r>
              <a:rPr lang="en - US" sz="2700" baseline="0" dirty="0" spc="0">
                <a:latin typeface="Calibri" pitchFamily="18" charset="0"/>
              </a:rPr>
              <a:t>d</a:t>
            </a:r>
            <a:r>
              <a:rPr lang="en - US" sz="2700" baseline="0" dirty="0" spc="-10">
                <a:latin typeface="Calibri" pitchFamily="18" charset="0"/>
              </a:rPr>
              <a:t> </a:t>
            </a:r>
            <a:r>
              <a:rPr lang="en - US" sz="2700" baseline="0" dirty="0" spc="0">
                <a:latin typeface="Calibri" pitchFamily="18" charset="0"/>
              </a:rPr>
              <a:t>d</a:t>
            </a:r>
            <a:r>
              <a:rPr lang="en - US" sz="2700" baseline="0" dirty="0" spc="-13">
                <a:latin typeface="Calibri" pitchFamily="18" charset="0"/>
              </a:rPr>
              <a:t>e</a:t>
            </a:r>
            <a:r>
              <a:rPr lang="en - US" sz="2700" baseline="0" dirty="0" spc="-21">
                <a:latin typeface="Calibri" pitchFamily="18" charset="0"/>
              </a:rPr>
              <a:t>v</a:t>
            </a:r>
            <a:r>
              <a:rPr lang="en - US" sz="2700" baseline="0" dirty="0" spc="0">
                <a:latin typeface="Calibri" pitchFamily="18" charset="0"/>
              </a:rPr>
              <a:t>elopme</a:t>
            </a:r>
            <a:r>
              <a:rPr lang="en - US" sz="2700" baseline="0" dirty="0" spc="-27">
                <a:latin typeface="Calibri" pitchFamily="18" charset="0"/>
              </a:rPr>
              <a:t>n</a:t>
            </a:r>
            <a:r>
              <a:rPr lang="en - US" sz="2700" baseline="0" dirty="0" spc="0">
                <a:latin typeface="Calibri" pitchFamily="18" charset="0"/>
              </a:rPr>
              <a:t>t</a:t>
            </a:r>
            <a:r>
              <a:rPr lang="en - US" sz="2700" baseline="0" dirty="0" spc="-37">
                <a:latin typeface="Calibri" pitchFamily="18" charset="0"/>
              </a:rPr>
              <a:t> </a:t>
            </a:r>
            <a:r>
              <a:rPr lang="en - US" sz="2700" baseline="0" dirty="0" spc="0">
                <a:latin typeface="Calibri" pitchFamily="18" charset="0"/>
              </a:rPr>
              <a:t>of the</a:t>
            </a:r>
            <a:r>
              <a:rPr lang="en - US" sz="2700" baseline="0" dirty="0" spc="-16">
                <a:latin typeface="Calibri" pitchFamily="18" charset="0"/>
              </a:rPr>
              <a:t> </a:t>
            </a:r>
            <a:r>
              <a:rPr lang="en - US" sz="2700" baseline="0" dirty="0" spc="-26">
                <a:latin typeface="Calibri" pitchFamily="18" charset="0"/>
              </a:rPr>
              <a:t>c</a:t>
            </a:r>
            <a:r>
              <a:rPr lang="en - US" sz="2700" baseline="0" dirty="0" spc="0">
                <a:latin typeface="Calibri" pitchFamily="18" charset="0"/>
              </a:rPr>
              <a:t>o</a:t>
            </a:r>
            <a:r>
              <a:rPr lang="en - US" sz="2700" baseline="0" dirty="0" spc="-62">
                <a:latin typeface="Calibri" pitchFamily="18" charset="0"/>
              </a:rPr>
              <a:t>r</a:t>
            </a:r>
            <a:r>
              <a:rPr lang="en - US" sz="2700" baseline="0" dirty="0" spc="0">
                <a:latin typeface="Calibri" pitchFamily="18" charset="0"/>
              </a:rPr>
              <a:t>al </a:t>
            </a:r>
            <a:r>
              <a:rPr lang="en - US" sz="2700" baseline="0" dirty="0" spc="-45">
                <a:latin typeface="Calibri" pitchFamily="18" charset="0"/>
              </a:rPr>
              <a:t>r</a:t>
            </a:r>
            <a:r>
              <a:rPr lang="en - US" sz="2700" baseline="0" dirty="0" spc="0">
                <a:latin typeface="Calibri" pitchFamily="18" charset="0"/>
              </a:rPr>
              <a:t>e</a:t>
            </a:r>
            <a:r>
              <a:rPr lang="en - US" sz="2700" baseline="0" dirty="0" spc="-24">
                <a:latin typeface="Calibri" pitchFamily="18" charset="0"/>
              </a:rPr>
              <a:t>e</a:t>
            </a:r>
            <a:r>
              <a:rPr lang="en - US" sz="2700" baseline="0" dirty="0" spc="0">
                <a:latin typeface="Calibri" pitchFamily="18" charset="0"/>
              </a:rPr>
              <a:t>f </a:t>
            </a:r>
            <a:endParaRPr lang="en - US" sz="2700" dirty="0"/>
          </a:p>
          <a:p>
            <a:pPr marL="0">
              <a:lnSpc>
                <a:spcPts val="2591"/>
              </a:lnSpc>
            </a:pPr>
            <a:r>
              <a:rPr lang="en - US" sz="2700" baseline="0" dirty="0" spc="-26">
                <a:latin typeface="Calibri" pitchFamily="18" charset="0"/>
              </a:rPr>
              <a:t>c</a:t>
            </a:r>
            <a:r>
              <a:rPr lang="en - US" sz="2700" baseline="0" dirty="0" spc="0">
                <a:latin typeface="Calibri" pitchFamily="18" charset="0"/>
              </a:rPr>
              <a:t>o</a:t>
            </a:r>
            <a:r>
              <a:rPr lang="en - US" sz="2700" baseline="0" dirty="0" spc="-21">
                <a:latin typeface="Calibri" pitchFamily="18" charset="0"/>
              </a:rPr>
              <a:t>n</a:t>
            </a:r>
            <a:r>
              <a:rPr lang="en - US" sz="2700" baseline="0" dirty="0" spc="0">
                <a:latin typeface="Calibri" pitchFamily="18" charset="0"/>
              </a:rPr>
              <a:t>tinues</a:t>
            </a:r>
            <a:r>
              <a:rPr lang="en - US" sz="2700" baseline="0" dirty="0" spc="-37">
                <a:latin typeface="Calibri" pitchFamily="18" charset="0"/>
              </a:rPr>
              <a:t> </a:t>
            </a:r>
            <a:r>
              <a:rPr lang="en - US" sz="2700" baseline="0" dirty="0" spc="0">
                <a:latin typeface="Calibri" pitchFamily="18" charset="0"/>
              </a:rPr>
              <a:t>which</a:t>
            </a:r>
            <a:r>
              <a:rPr lang="en - US" sz="2700" baseline="0" dirty="0" spc="-10">
                <a:latin typeface="Calibri" pitchFamily="18" charset="0"/>
              </a:rPr>
              <a:t> </a:t>
            </a:r>
            <a:r>
              <a:rPr lang="en - US" sz="2700" baseline="0" dirty="0" spc="0">
                <a:latin typeface="Calibri" pitchFamily="18" charset="0"/>
              </a:rPr>
              <a:t>inc</a:t>
            </a:r>
            <a:r>
              <a:rPr lang="en - US" sz="2700" baseline="0" dirty="0" spc="-43">
                <a:latin typeface="Calibri" pitchFamily="18" charset="0"/>
              </a:rPr>
              <a:t>r</a:t>
            </a:r>
            <a:r>
              <a:rPr lang="en - US" sz="2700" baseline="0" dirty="0" spc="0">
                <a:latin typeface="Calibri" pitchFamily="18" charset="0"/>
              </a:rPr>
              <a:t>eases</a:t>
            </a:r>
            <a:r>
              <a:rPr lang="en - US" sz="2700" baseline="0" dirty="0" spc="-32">
                <a:latin typeface="Calibri" pitchFamily="18" charset="0"/>
              </a:rPr>
              <a:t> </a:t>
            </a:r>
            <a:r>
              <a:rPr lang="en - US" sz="2700" baseline="0" dirty="0" spc="0">
                <a:latin typeface="Calibri" pitchFamily="18" charset="0"/>
              </a:rPr>
              <a:t>the</a:t>
            </a:r>
            <a:r>
              <a:rPr lang="en - US" sz="2700" baseline="0" dirty="0" spc="-16">
                <a:latin typeface="Calibri" pitchFamily="18" charset="0"/>
              </a:rPr>
              <a:t> </a:t>
            </a:r>
            <a:r>
              <a:rPr lang="en - US" sz="2700" baseline="0" dirty="0" spc="0">
                <a:latin typeface="Calibri" pitchFamily="18" charset="0"/>
              </a:rPr>
              <a:t>si</a:t>
            </a:r>
            <a:r>
              <a:rPr lang="en - US" sz="2700" baseline="0" dirty="0" spc="-53">
                <a:latin typeface="Calibri" pitchFamily="18" charset="0"/>
              </a:rPr>
              <a:t>z</a:t>
            </a:r>
            <a:r>
              <a:rPr lang="en - US" sz="2700" baseline="0" dirty="0" spc="0">
                <a:latin typeface="Calibri" pitchFamily="18" charset="0"/>
              </a:rPr>
              <a:t>e</a:t>
            </a:r>
            <a:r>
              <a:rPr lang="en - US" sz="2700" baseline="0" dirty="0" spc="-21">
                <a:latin typeface="Calibri" pitchFamily="18" charset="0"/>
              </a:rPr>
              <a:t> </a:t>
            </a:r>
            <a:r>
              <a:rPr lang="en - US" sz="2700" baseline="0" dirty="0" spc="0">
                <a:latin typeface="Calibri" pitchFamily="18" charset="0"/>
              </a:rPr>
              <a:t>of the</a:t>
            </a:r>
            <a:r>
              <a:rPr lang="en - US" sz="2700" baseline="0" dirty="0" spc="-16">
                <a:latin typeface="Calibri" pitchFamily="18" charset="0"/>
              </a:rPr>
              <a:t> </a:t>
            </a:r>
            <a:r>
              <a:rPr lang="en - US" sz="2700" baseline="0" dirty="0" spc="-21">
                <a:latin typeface="Calibri" pitchFamily="18" charset="0"/>
              </a:rPr>
              <a:t>a</a:t>
            </a:r>
            <a:r>
              <a:rPr lang="en - US" sz="2700" baseline="0" dirty="0" spc="-29">
                <a:latin typeface="Calibri" pitchFamily="18" charset="0"/>
              </a:rPr>
              <a:t>t</a:t>
            </a:r>
            <a:r>
              <a:rPr lang="en - US" sz="2700" baseline="0" dirty="0" spc="0">
                <a:latin typeface="Calibri" pitchFamily="18" charset="0"/>
              </a:rPr>
              <a:t>oll</a:t>
            </a:r>
            <a:r>
              <a:rPr lang="en - US" sz="2700" baseline="0" dirty="0" spc="-10">
                <a:latin typeface="Calibri" pitchFamily="18" charset="0"/>
              </a:rPr>
              <a:t> </a:t>
            </a:r>
            <a:r>
              <a:rPr lang="en - US" sz="2700" baseline="0" dirty="0" spc="0">
                <a:latin typeface="Calibri" pitchFamily="18" charset="0"/>
              </a:rPr>
              <a:t>i.e. its </a:t>
            </a:r>
            <a:endParaRPr lang="en - US" sz="2700" dirty="0"/>
          </a:p>
          <a:p>
            <a:pPr marL="0">
              <a:lnSpc>
                <a:spcPts val="2595"/>
              </a:lnSpc>
            </a:pPr>
            <a:r>
              <a:rPr lang="en - US" sz="2702" baseline="0" dirty="0" spc="0">
                <a:latin typeface="Calibri" pitchFamily="18" charset="0"/>
              </a:rPr>
              <a:t>t</a:t>
            </a:r>
            <a:r>
              <a:rPr lang="en - US" sz="2702" baseline="0" dirty="0" spc="0">
                <a:latin typeface="Calibri" pitchFamily="18" charset="0"/>
              </a:rPr>
              <a:t>h</a:t>
            </a:r>
            <a:r>
              <a:rPr lang="en - US" sz="2702" baseline="0" dirty="0" spc="0">
                <a:latin typeface="Calibri" pitchFamily="18" charset="0"/>
              </a:rPr>
              <a:t>i</a:t>
            </a:r>
            <a:r>
              <a:rPr lang="en - US" sz="2702" baseline="0" dirty="0" spc="0">
                <a:latin typeface="Calibri" pitchFamily="18" charset="0"/>
              </a:rPr>
              <a:t>c</a:t>
            </a:r>
            <a:r>
              <a:rPr lang="en - US" sz="2702" baseline="0" dirty="0" spc="0">
                <a:latin typeface="Calibri" pitchFamily="18" charset="0"/>
              </a:rPr>
              <a:t>k</a:t>
            </a:r>
            <a:r>
              <a:rPr lang="en - US" sz="2702" baseline="0" dirty="0" spc="0">
                <a:latin typeface="Calibri" pitchFamily="18" charset="0"/>
              </a:rPr>
              <a:t>n</a:t>
            </a:r>
            <a:r>
              <a:rPr lang="en - US" sz="2702" baseline="0" dirty="0" spc="0">
                <a:latin typeface="Calibri" pitchFamily="18" charset="0"/>
              </a:rPr>
              <a:t>e</a:t>
            </a:r>
            <a:r>
              <a:rPr lang="en - US" sz="2702" baseline="0" dirty="0" spc="0">
                <a:latin typeface="Calibri" pitchFamily="18" charset="0"/>
              </a:rPr>
              <a:t>ss</a:t>
            </a:r>
            <a:r>
              <a:rPr lang="en - US" sz="2702" baseline="0" dirty="0" spc="-37">
                <a:latin typeface="Calibri" pitchFamily="18" charset="0"/>
              </a:rPr>
              <a:t> </a:t>
            </a:r>
            <a:r>
              <a:rPr lang="en - US" sz="2702" baseline="0" dirty="0" spc="0">
                <a:latin typeface="Calibri" pitchFamily="18" charset="0"/>
              </a:rPr>
              <a:t>a</a:t>
            </a:r>
            <a:r>
              <a:rPr lang="en - US" sz="2702" baseline="0" dirty="0" spc="0">
                <a:latin typeface="Calibri" pitchFamily="18" charset="0"/>
              </a:rPr>
              <a:t>nd</a:t>
            </a:r>
            <a:r>
              <a:rPr lang="en - US" sz="2702" baseline="0" dirty="0" spc="-13">
                <a:latin typeface="Calibri" pitchFamily="18" charset="0"/>
              </a:rPr>
              <a:t> </a:t>
            </a:r>
            <a:r>
              <a:rPr lang="en - US" sz="2702" baseline="0" dirty="0" spc="0">
                <a:latin typeface="Calibri" pitchFamily="18" charset="0"/>
              </a:rPr>
              <a:t>w</a:t>
            </a:r>
            <a:r>
              <a:rPr lang="en - US" sz="2702" baseline="0" dirty="0" spc="0">
                <a:latin typeface="Calibri" pitchFamily="18" charset="0"/>
              </a:rPr>
              <a:t>i</a:t>
            </a:r>
            <a:r>
              <a:rPr lang="en - US" sz="2702" baseline="0" dirty="0" spc="0">
                <a:latin typeface="Calibri" pitchFamily="18" charset="0"/>
              </a:rPr>
              <a:t>d</a:t>
            </a:r>
            <a:r>
              <a:rPr lang="en - US" sz="2702" baseline="0" dirty="0" spc="0">
                <a:latin typeface="Calibri" pitchFamily="18" charset="0"/>
              </a:rPr>
              <a:t>t</a:t>
            </a:r>
            <a:r>
              <a:rPr lang="en - US" sz="2702" baseline="0" dirty="0" spc="0">
                <a:latin typeface="Calibri" pitchFamily="18" charset="0"/>
              </a:rPr>
              <a:t>h</a:t>
            </a:r>
            <a:r>
              <a:rPr lang="en - US" sz="2702" baseline="0" dirty="0" spc="0">
                <a:latin typeface="Calibri" pitchFamily="18" charset="0"/>
              </a:rPr>
              <a:t>.</a:t>
            </a:r>
            <a:r>
              <a:rPr lang="en - US" sz="2702" baseline="0" dirty="0" spc="0">
                <a:latin typeface="Calibri" pitchFamily="18" charset="0"/>
              </a:rPr>
              <a:t> </a:t>
            </a:r>
            <a:endParaRPr lang="en - US" sz="27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55" name="Freeform 55"/>
          <p:cNvSpPr/>
          <p:nvPr/>
        </p:nvSpPr>
        <p:spPr>
          <a:xfrm rot="0" flipH="0" flipV="0">
            <a:off x="0" y="0"/>
            <a:ext cx="9144000" cy="6858000"/>
          </a:xfrm>
          <a:custGeom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Rectangle 56"/>
          <p:cNvSpPr/>
          <p:nvPr/>
        </p:nvSpPr>
        <p:spPr>
          <a:xfrm rot="0" flipH="0" flipV="0">
            <a:off x="3479038" y="614198"/>
            <a:ext cx="2186966" cy="5596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</a:pPr>
            <a:r>
              <a:rPr lang="en - US" sz="4406" baseline="0" dirty="0" spc="0">
                <a:solidFill>
                  <a:srgbClr val="FF0000"/>
                </a:solidFill>
                <a:latin typeface="Calibri" pitchFamily="18" charset="0"/>
              </a:rPr>
              <a:t>Critic</a:t>
            </a:r>
            <a:r>
              <a:rPr lang="en - US" sz="4406" baseline="0" dirty="0" spc="-13">
                <a:solidFill>
                  <a:srgbClr val="FF0000"/>
                </a:solidFill>
                <a:latin typeface="Calibri" pitchFamily="18" charset="0"/>
              </a:rPr>
              <a:t>i</a:t>
            </a:r>
            <a:r>
              <a:rPr lang="en - US" sz="4406" baseline="0" dirty="0" spc="0">
                <a:solidFill>
                  <a:srgbClr val="FF0000"/>
                </a:solidFill>
                <a:latin typeface="Calibri" pitchFamily="18" charset="0"/>
              </a:rPr>
              <a:t>sms</a:t>
            </a:r>
            <a:endParaRPr lang="en - US" sz="4406" dirty="0"/>
          </a:p>
        </p:txBody>
      </p:sp>
      <p:sp>
        <p:nvSpPr>
          <p:cNvPr id="57" name="Rectangle 57"/>
          <p:cNvSpPr/>
          <p:nvPr/>
        </p:nvSpPr>
        <p:spPr>
          <a:xfrm rot="0" flipH="0" flipV="0">
            <a:off x="548640" y="1587897"/>
            <a:ext cx="8010935" cy="97610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2899" algn="l"/>
              </a:tabLst>
            </a:pPr>
            <a:r>
              <a:rPr lang="en - US" sz="2496" baseline="0" dirty="0" spc="0">
                <a:latin typeface="Arial" pitchFamily="18" charset="0"/>
              </a:rPr>
              <a:t>•	</a:t>
            </a:r>
            <a:r>
              <a:rPr lang="en - US" sz="2496" baseline="0" dirty="0" spc="0">
                <a:latin typeface="Calibri" pitchFamily="18" charset="0"/>
              </a:rPr>
              <a:t>Ac</a:t>
            </a:r>
            <a:r>
              <a:rPr lang="en - US" sz="2496" baseline="0" dirty="0" spc="-29">
                <a:latin typeface="Calibri" pitchFamily="18" charset="0"/>
              </a:rPr>
              <a:t>c</a:t>
            </a:r>
            <a:r>
              <a:rPr lang="en - US" sz="2496" baseline="0" dirty="0" spc="0">
                <a:latin typeface="Calibri" pitchFamily="18" charset="0"/>
              </a:rPr>
              <a:t>o</a:t>
            </a:r>
            <a:r>
              <a:rPr lang="en - US" sz="2496" baseline="0" dirty="0" spc="-27">
                <a:latin typeface="Calibri" pitchFamily="18" charset="0"/>
              </a:rPr>
              <a:t>r</a:t>
            </a:r>
            <a:r>
              <a:rPr lang="en - US" sz="2496" baseline="0" dirty="0" spc="0">
                <a:latin typeface="Calibri" pitchFamily="18" charset="0"/>
              </a:rPr>
              <a:t>ding </a:t>
            </a:r>
            <a:r>
              <a:rPr lang="en - US" sz="2496" baseline="0" dirty="0" spc="-19">
                <a:latin typeface="Calibri" pitchFamily="18" charset="0"/>
              </a:rPr>
              <a:t>t</a:t>
            </a:r>
            <a:r>
              <a:rPr lang="en - US" sz="2496" baseline="0" dirty="0" spc="0">
                <a:latin typeface="Calibri" pitchFamily="18" charset="0"/>
              </a:rPr>
              <a:t>o this theor</a:t>
            </a:r>
            <a:r>
              <a:rPr lang="en - US" sz="2496" baseline="0" dirty="0" spc="-182">
                <a:latin typeface="Calibri" pitchFamily="18" charset="0"/>
              </a:rPr>
              <a:t>y</a:t>
            </a:r>
            <a:r>
              <a:rPr lang="en - US" sz="2496" baseline="0" dirty="0" spc="0">
                <a:latin typeface="Calibri" pitchFamily="18" charset="0"/>
              </a:rPr>
              <a:t>, </a:t>
            </a:r>
            <a:r>
              <a:rPr lang="en - US" sz="2496" baseline="0" dirty="0" spc="-52">
                <a:latin typeface="Calibri" pitchFamily="18" charset="0"/>
              </a:rPr>
              <a:t>f</a:t>
            </a:r>
            <a:r>
              <a:rPr lang="en - US" sz="2496" baseline="0" dirty="0" spc="0">
                <a:latin typeface="Calibri" pitchFamily="18" charset="0"/>
              </a:rPr>
              <a:t>or</a:t>
            </a:r>
            <a:r>
              <a:rPr lang="en - US" sz="2496" baseline="0" dirty="0" spc="-12">
                <a:latin typeface="Calibri" pitchFamily="18" charset="0"/>
              </a:rPr>
              <a:t> </a:t>
            </a:r>
            <a:r>
              <a:rPr lang="en - US" sz="2496" baseline="0" dirty="0" spc="0">
                <a:latin typeface="Calibri" pitchFamily="18" charset="0"/>
              </a:rPr>
              <a:t>the </a:t>
            </a:r>
            <a:r>
              <a:rPr lang="en - US" sz="2496" baseline="0" dirty="0" spc="-17">
                <a:latin typeface="Calibri" pitchFamily="18" charset="0"/>
              </a:rPr>
              <a:t>c</a:t>
            </a:r>
            <a:r>
              <a:rPr lang="en - US" sz="2496" baseline="0" dirty="0" spc="0">
                <a:latin typeface="Calibri" pitchFamily="18" charset="0"/>
              </a:rPr>
              <a:t>on</a:t>
            </a:r>
            <a:r>
              <a:rPr lang="en - US" sz="2496" baseline="0" dirty="0" spc="-24">
                <a:latin typeface="Calibri" pitchFamily="18" charset="0"/>
              </a:rPr>
              <a:t>s</a:t>
            </a:r>
            <a:r>
              <a:rPr lang="en - US" sz="2496" baseline="0" dirty="0" spc="0">
                <a:latin typeface="Calibri" pitchFamily="18" charset="0"/>
              </a:rPr>
              <a:t>truction of </a:t>
            </a:r>
            <a:r>
              <a:rPr lang="en - US" sz="2496" baseline="0" dirty="0" spc="-24">
                <a:latin typeface="Calibri" pitchFamily="18" charset="0"/>
              </a:rPr>
              <a:t>c</a:t>
            </a:r>
            <a:r>
              <a:rPr lang="en - US" sz="2496" baseline="0" dirty="0" spc="0">
                <a:latin typeface="Calibri" pitchFamily="18" charset="0"/>
              </a:rPr>
              <a:t>o</a:t>
            </a:r>
            <a:r>
              <a:rPr lang="en - US" sz="2496" baseline="0" dirty="0" spc="-37">
                <a:latin typeface="Calibri" pitchFamily="18" charset="0"/>
              </a:rPr>
              <a:t>r</a:t>
            </a:r>
            <a:r>
              <a:rPr lang="en - US" sz="2496" baseline="0" dirty="0" spc="0">
                <a:latin typeface="Calibri" pitchFamily="18" charset="0"/>
              </a:rPr>
              <a:t>al </a:t>
            </a:r>
            <a:r>
              <a:rPr lang="en - US" sz="2496" baseline="0" dirty="0" spc="-37">
                <a:latin typeface="Calibri" pitchFamily="18" charset="0"/>
              </a:rPr>
              <a:t>r</a:t>
            </a:r>
            <a:r>
              <a:rPr lang="en - US" sz="2496" baseline="0" dirty="0" spc="0">
                <a:latin typeface="Calibri" pitchFamily="18" charset="0"/>
              </a:rPr>
              <a:t>e</a:t>
            </a:r>
            <a:r>
              <a:rPr lang="en - US" sz="2496" baseline="0" dirty="0" spc="-14">
                <a:latin typeface="Calibri" pitchFamily="18" charset="0"/>
              </a:rPr>
              <a:t>e</a:t>
            </a:r>
            <a:r>
              <a:rPr lang="en - US" sz="2496" baseline="0" dirty="0" spc="-42">
                <a:latin typeface="Calibri" pitchFamily="18" charset="0"/>
              </a:rPr>
              <a:t>f</a:t>
            </a:r>
            <a:r>
              <a:rPr lang="en - US" sz="2496" baseline="0" dirty="0" spc="0">
                <a:latin typeface="Calibri" pitchFamily="18" charset="0"/>
              </a:rPr>
              <a:t>s, </a:t>
            </a:r>
            <a:endParaRPr lang="en - US" sz="2496" dirty="0"/>
          </a:p>
          <a:p>
            <a:pPr marL="342900">
              <a:lnSpc>
                <a:spcPts val="2403"/>
              </a:lnSpc>
            </a:pPr>
            <a:r>
              <a:rPr lang="en - US" sz="2498" baseline="0" dirty="0" spc="0">
                <a:latin typeface="Calibri" pitchFamily="18" charset="0"/>
              </a:rPr>
              <a:t>innume</a:t>
            </a:r>
            <a:r>
              <a:rPr lang="en - US" sz="2498" baseline="0" dirty="0" spc="-44">
                <a:latin typeface="Calibri" pitchFamily="18" charset="0"/>
              </a:rPr>
              <a:t>r</a:t>
            </a:r>
            <a:r>
              <a:rPr lang="en - US" sz="2498" baseline="0" dirty="0" spc="0">
                <a:latin typeface="Calibri" pitchFamily="18" charset="0"/>
              </a:rPr>
              <a:t>able sub-marine pl</a:t>
            </a:r>
            <a:r>
              <a:rPr lang="en - US" sz="2498" baseline="0" dirty="0" spc="-22">
                <a:latin typeface="Calibri" pitchFamily="18" charset="0"/>
              </a:rPr>
              <a:t>a</a:t>
            </a:r>
            <a:r>
              <a:rPr lang="en - US" sz="2498" baseline="0" dirty="0" spc="0">
                <a:latin typeface="Calibri" pitchFamily="18" charset="0"/>
              </a:rPr>
              <a:t>t</a:t>
            </a:r>
            <a:r>
              <a:rPr lang="en - US" sz="2498" baseline="0" dirty="0" spc="-49">
                <a:latin typeface="Calibri" pitchFamily="18" charset="0"/>
              </a:rPr>
              <a:t>f</a:t>
            </a:r>
            <a:r>
              <a:rPr lang="en - US" sz="2498" baseline="0" dirty="0" spc="0">
                <a:latin typeface="Calibri" pitchFamily="18" charset="0"/>
              </a:rPr>
              <a:t>orms &amp;</a:t>
            </a:r>
            <a:r>
              <a:rPr lang="en - US" sz="2498" baseline="0" dirty="0" spc="-12">
                <a:latin typeface="Calibri" pitchFamily="18" charset="0"/>
              </a:rPr>
              <a:t> </a:t>
            </a:r>
            <a:r>
              <a:rPr lang="en - US" sz="2498" baseline="0" dirty="0" spc="0">
                <a:latin typeface="Calibri" pitchFamily="18" charset="0"/>
              </a:rPr>
              <a:t>pea</a:t>
            </a:r>
            <a:r>
              <a:rPr lang="en - US" sz="2498" baseline="0" dirty="0" spc="-17">
                <a:latin typeface="Calibri" pitchFamily="18" charset="0"/>
              </a:rPr>
              <a:t>k</a:t>
            </a:r>
            <a:r>
              <a:rPr lang="en - US" sz="2498" baseline="0" dirty="0" spc="0">
                <a:latin typeface="Calibri" pitchFamily="18" charset="0"/>
              </a:rPr>
              <a:t>s should </a:t>
            </a:r>
            <a:r>
              <a:rPr lang="en - US" sz="2498" baseline="0" dirty="0" spc="-37">
                <a:latin typeface="Calibri" pitchFamily="18" charset="0"/>
              </a:rPr>
              <a:t>e</a:t>
            </a:r>
            <a:r>
              <a:rPr lang="en - US" sz="2498" baseline="0" dirty="0" spc="0">
                <a:latin typeface="Calibri" pitchFamily="18" charset="0"/>
              </a:rPr>
              <a:t>xi</a:t>
            </a:r>
            <a:r>
              <a:rPr lang="en - US" sz="2498" baseline="0" dirty="0" spc="-29">
                <a:latin typeface="Calibri" pitchFamily="18" charset="0"/>
              </a:rPr>
              <a:t>s</a:t>
            </a:r>
            <a:r>
              <a:rPr lang="en - US" sz="2498" baseline="0" dirty="0" spc="0">
                <a:latin typeface="Calibri" pitchFamily="18" charset="0"/>
              </a:rPr>
              <a:t>t </a:t>
            </a:r>
            <a:r>
              <a:rPr lang="en - US" sz="2498" baseline="0" dirty="0" spc="-17">
                <a:latin typeface="Calibri" pitchFamily="18" charset="0"/>
              </a:rPr>
              <a:t>a</a:t>
            </a:r>
            <a:r>
              <a:rPr lang="en - US" sz="2498" baseline="0" dirty="0" spc="0">
                <a:latin typeface="Calibri" pitchFamily="18" charset="0"/>
              </a:rPr>
              <a:t>t </a:t>
            </a:r>
            <a:endParaRPr lang="en - US" sz="2498" dirty="0"/>
          </a:p>
          <a:p>
            <a:pPr marL="342900">
              <a:lnSpc>
                <a:spcPts val="2399"/>
              </a:lnSpc>
            </a:pPr>
            <a:r>
              <a:rPr lang="en - US" sz="2496" baseline="0" dirty="0" spc="0">
                <a:latin typeface="Calibri" pitchFamily="18" charset="0"/>
              </a:rPr>
              <a:t>a de</a:t>
            </a:r>
            <a:r>
              <a:rPr lang="en - US" sz="2496" baseline="0" dirty="0" spc="-12">
                <a:latin typeface="Calibri" pitchFamily="18" charset="0"/>
              </a:rPr>
              <a:t>p</a:t>
            </a:r>
            <a:r>
              <a:rPr lang="en - US" sz="2496" baseline="0" dirty="0" spc="0">
                <a:latin typeface="Calibri" pitchFamily="18" charset="0"/>
              </a:rPr>
              <a:t>th of 54-55 m, which is not possible.</a:t>
            </a:r>
            <a:endParaRPr lang="en - US" sz="2496" dirty="0"/>
          </a:p>
        </p:txBody>
      </p:sp>
      <p:sp>
        <p:nvSpPr>
          <p:cNvPr id="58" name="Rectangle 58"/>
          <p:cNvSpPr/>
          <p:nvPr/>
        </p:nvSpPr>
        <p:spPr>
          <a:xfrm rot="0" flipH="0" flipV="0">
            <a:off x="548640" y="2959878"/>
            <a:ext cx="8103180" cy="6711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2899" algn="l"/>
              </a:tabLst>
            </a:pPr>
            <a:r>
              <a:rPr lang="en - US" sz="2496" baseline="0" dirty="0" spc="0">
                <a:latin typeface="Arial" pitchFamily="18" charset="0"/>
              </a:rPr>
              <a:t>•	</a:t>
            </a:r>
            <a:r>
              <a:rPr lang="en - US" sz="2496" baseline="0" dirty="0" spc="0">
                <a:latin typeface="Calibri" pitchFamily="18" charset="0"/>
              </a:rPr>
              <a:t>Ac</a:t>
            </a:r>
            <a:r>
              <a:rPr lang="en - US" sz="2496" baseline="0" dirty="0" spc="-29">
                <a:latin typeface="Calibri" pitchFamily="18" charset="0"/>
              </a:rPr>
              <a:t>c</a:t>
            </a:r>
            <a:r>
              <a:rPr lang="en - US" sz="2496" baseline="0" dirty="0" spc="0">
                <a:latin typeface="Calibri" pitchFamily="18" charset="0"/>
              </a:rPr>
              <a:t>o</a:t>
            </a:r>
            <a:r>
              <a:rPr lang="en - US" sz="2496" baseline="0" dirty="0" spc="-27">
                <a:latin typeface="Calibri" pitchFamily="18" charset="0"/>
              </a:rPr>
              <a:t>r</a:t>
            </a:r>
            <a:r>
              <a:rPr lang="en - US" sz="2496" baseline="0" dirty="0" spc="0">
                <a:latin typeface="Calibri" pitchFamily="18" charset="0"/>
              </a:rPr>
              <a:t>ding </a:t>
            </a:r>
            <a:r>
              <a:rPr lang="en - US" sz="2496" baseline="0" dirty="0" spc="-19">
                <a:latin typeface="Calibri" pitchFamily="18" charset="0"/>
              </a:rPr>
              <a:t>t</a:t>
            </a:r>
            <a:r>
              <a:rPr lang="en - US" sz="2496" baseline="0" dirty="0" spc="0">
                <a:latin typeface="Calibri" pitchFamily="18" charset="0"/>
              </a:rPr>
              <a:t>o this theor</a:t>
            </a:r>
            <a:r>
              <a:rPr lang="en - US" sz="2496" baseline="0" dirty="0" spc="-182">
                <a:latin typeface="Calibri" pitchFamily="18" charset="0"/>
              </a:rPr>
              <a:t>y</a:t>
            </a:r>
            <a:r>
              <a:rPr lang="en - US" sz="2496" baseline="0" dirty="0" spc="0">
                <a:latin typeface="Calibri" pitchFamily="18" charset="0"/>
              </a:rPr>
              <a:t>, the sur</a:t>
            </a:r>
            <a:r>
              <a:rPr lang="en - US" sz="2496" baseline="0" dirty="0" spc="-47">
                <a:latin typeface="Calibri" pitchFamily="18" charset="0"/>
              </a:rPr>
              <a:t>f</a:t>
            </a:r>
            <a:r>
              <a:rPr lang="en - US" sz="2496" baseline="0" dirty="0" spc="0">
                <a:latin typeface="Calibri" pitchFamily="18" charset="0"/>
              </a:rPr>
              <a:t>ace of</a:t>
            </a:r>
            <a:r>
              <a:rPr lang="en - US" sz="2496" baseline="0" dirty="0" spc="-12">
                <a:latin typeface="Calibri" pitchFamily="18" charset="0"/>
              </a:rPr>
              <a:t> </a:t>
            </a:r>
            <a:r>
              <a:rPr lang="en - US" sz="2496" baseline="0" dirty="0" spc="0">
                <a:latin typeface="Calibri" pitchFamily="18" charset="0"/>
              </a:rPr>
              <a:t>the lagoon</a:t>
            </a:r>
            <a:r>
              <a:rPr lang="en - US" sz="2496" baseline="0" dirty="0" spc="-22">
                <a:latin typeface="Calibri" pitchFamily="18" charset="0"/>
              </a:rPr>
              <a:t> </a:t>
            </a:r>
            <a:r>
              <a:rPr lang="en - US" sz="2496" baseline="0" dirty="0" spc="0">
                <a:latin typeface="Calibri" pitchFamily="18" charset="0"/>
              </a:rPr>
              <a:t>is the </a:t>
            </a:r>
            <a:endParaRPr lang="en - US" sz="2496" dirty="0"/>
          </a:p>
          <a:p>
            <a:pPr marL="342900">
              <a:lnSpc>
                <a:spcPts val="2402"/>
              </a:lnSpc>
            </a:pPr>
            <a:r>
              <a:rPr lang="en - US" sz="2496" baseline="0" dirty="0" spc="-29">
                <a:latin typeface="Calibri" pitchFamily="18" charset="0"/>
              </a:rPr>
              <a:t>r</a:t>
            </a:r>
            <a:r>
              <a:rPr lang="en - US" sz="2496" baseline="0" dirty="0" spc="0">
                <a:latin typeface="Calibri" pitchFamily="18" charset="0"/>
              </a:rPr>
              <a:t>esult of</a:t>
            </a:r>
            <a:r>
              <a:rPr lang="en - US" sz="2496" baseline="0" dirty="0" spc="-17">
                <a:latin typeface="Calibri" pitchFamily="18" charset="0"/>
              </a:rPr>
              <a:t> </a:t>
            </a:r>
            <a:r>
              <a:rPr lang="en - US" sz="2496" baseline="0" dirty="0" spc="0">
                <a:latin typeface="Calibri" pitchFamily="18" charset="0"/>
              </a:rPr>
              <a:t>solubility and the m</a:t>
            </a:r>
            <a:r>
              <a:rPr lang="en - US" sz="2496" baseline="0" dirty="0" spc="-22">
                <a:latin typeface="Calibri" pitchFamily="18" charset="0"/>
              </a:rPr>
              <a:t>a</a:t>
            </a:r>
            <a:r>
              <a:rPr lang="en - US" sz="2496" baseline="0" dirty="0" spc="0">
                <a:latin typeface="Calibri" pitchFamily="18" charset="0"/>
              </a:rPr>
              <a:t>ximum de</a:t>
            </a:r>
            <a:r>
              <a:rPr lang="en - US" sz="2496" baseline="0" dirty="0" spc="-12">
                <a:latin typeface="Calibri" pitchFamily="18" charset="0"/>
              </a:rPr>
              <a:t>p</a:t>
            </a:r>
            <a:r>
              <a:rPr lang="en - US" sz="2496" baseline="0" dirty="0" spc="0">
                <a:latin typeface="Calibri" pitchFamily="18" charset="0"/>
              </a:rPr>
              <a:t>th of</a:t>
            </a:r>
            <a:r>
              <a:rPr lang="en - US" sz="2496" baseline="0" dirty="0" spc="-12">
                <a:latin typeface="Calibri" pitchFamily="18" charset="0"/>
              </a:rPr>
              <a:t> </a:t>
            </a:r>
            <a:r>
              <a:rPr lang="en - US" sz="2496" baseline="0" dirty="0" spc="0">
                <a:latin typeface="Calibri" pitchFamily="18" charset="0"/>
              </a:rPr>
              <a:t>the </a:t>
            </a:r>
            <a:r>
              <a:rPr lang="en - US" sz="2496" baseline="0" dirty="0" spc="-24">
                <a:latin typeface="Calibri" pitchFamily="18" charset="0"/>
              </a:rPr>
              <a:t>c</a:t>
            </a:r>
            <a:r>
              <a:rPr lang="en - US" sz="2496" baseline="0" dirty="0" spc="0">
                <a:latin typeface="Calibri" pitchFamily="18" charset="0"/>
              </a:rPr>
              <a:t>o</a:t>
            </a:r>
            <a:r>
              <a:rPr lang="en - US" sz="2496" baseline="0" dirty="0" spc="-37">
                <a:latin typeface="Calibri" pitchFamily="18" charset="0"/>
              </a:rPr>
              <a:t>r</a:t>
            </a:r>
            <a:r>
              <a:rPr lang="en - US" sz="2496" baseline="0" dirty="0" spc="0">
                <a:latin typeface="Calibri" pitchFamily="18" charset="0"/>
              </a:rPr>
              <a:t>al </a:t>
            </a:r>
            <a:r>
              <a:rPr lang="en - US" sz="2496" baseline="0" dirty="0" spc="-37">
                <a:latin typeface="Calibri" pitchFamily="18" charset="0"/>
              </a:rPr>
              <a:t>r</a:t>
            </a:r>
            <a:r>
              <a:rPr lang="en - US" sz="2496" baseline="0" dirty="0" spc="0">
                <a:latin typeface="Calibri" pitchFamily="18" charset="0"/>
              </a:rPr>
              <a:t>e</a:t>
            </a:r>
            <a:r>
              <a:rPr lang="en - US" sz="2496" baseline="0" dirty="0" spc="-14">
                <a:latin typeface="Calibri" pitchFamily="18" charset="0"/>
              </a:rPr>
              <a:t>e</a:t>
            </a:r>
            <a:r>
              <a:rPr lang="en - US" sz="2496" baseline="0" dirty="0" spc="0">
                <a:latin typeface="Calibri" pitchFamily="18" charset="0"/>
              </a:rPr>
              <a:t>f </a:t>
            </a:r>
            <a:endParaRPr lang="en - US" sz="2496" dirty="0"/>
          </a:p>
        </p:txBody>
      </p:sp>
      <p:sp>
        <p:nvSpPr>
          <p:cNvPr id="59" name="Rectangle 59"/>
          <p:cNvSpPr/>
          <p:nvPr/>
        </p:nvSpPr>
        <p:spPr>
          <a:xfrm rot="0" flipH="0" flipV="0">
            <a:off x="891539" y="3618865"/>
            <a:ext cx="7411124" cy="9265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</a:pPr>
            <a:r>
              <a:rPr lang="en - US" sz="2496" baseline="0" dirty="0" spc="-24">
                <a:latin typeface="Calibri" pitchFamily="18" charset="0"/>
              </a:rPr>
              <a:t>c</a:t>
            </a:r>
            <a:r>
              <a:rPr lang="en - US" sz="2496" baseline="0" dirty="0" spc="0">
                <a:latin typeface="Calibri" pitchFamily="18" charset="0"/>
              </a:rPr>
              <a:t>an be 54</a:t>
            </a:r>
            <a:r>
              <a:rPr lang="en - US" sz="2496" baseline="0" dirty="0" spc="0">
                <a:latin typeface="Calibri" pitchFamily="18" charset="0"/>
              </a:rPr>
              <a:t>–</a:t>
            </a:r>
            <a:r>
              <a:rPr lang="en - US" sz="2496" baseline="0" dirty="0" spc="0">
                <a:latin typeface="Calibri" pitchFamily="18" charset="0"/>
              </a:rPr>
              <a:t>55 m and the de</a:t>
            </a:r>
            <a:r>
              <a:rPr lang="en - US" sz="2496" baseline="0" dirty="0" spc="-14">
                <a:latin typeface="Calibri" pitchFamily="18" charset="0"/>
              </a:rPr>
              <a:t>p</a:t>
            </a:r>
            <a:r>
              <a:rPr lang="en - US" sz="2496" baseline="0" dirty="0" spc="0">
                <a:latin typeface="Calibri" pitchFamily="18" charset="0"/>
              </a:rPr>
              <a:t>th of the la</a:t>
            </a:r>
            <a:r>
              <a:rPr lang="en - US" sz="2496" baseline="0" dirty="0" spc="-12">
                <a:latin typeface="Calibri" pitchFamily="18" charset="0"/>
              </a:rPr>
              <a:t>g</a:t>
            </a:r>
            <a:r>
              <a:rPr lang="en - US" sz="2496" baseline="0" dirty="0" spc="0">
                <a:latin typeface="Calibri" pitchFamily="18" charset="0"/>
              </a:rPr>
              <a:t>oon</a:t>
            </a:r>
            <a:r>
              <a:rPr lang="en - US" sz="2496" baseline="0" dirty="0" spc="-27">
                <a:latin typeface="Calibri" pitchFamily="18" charset="0"/>
              </a:rPr>
              <a:t> </a:t>
            </a:r>
            <a:r>
              <a:rPr lang="en - US" sz="2496" baseline="0" dirty="0" spc="0">
                <a:latin typeface="Calibri" pitchFamily="18" charset="0"/>
              </a:rPr>
              <a:t>will not </a:t>
            </a:r>
            <a:endParaRPr lang="en - US" sz="2496" dirty="0"/>
          </a:p>
          <a:p>
            <a:pPr marL="0">
              <a:lnSpc>
                <a:spcPts val="2400"/>
              </a:lnSpc>
            </a:pPr>
            <a:r>
              <a:rPr lang="en - US" sz="2496" baseline="0" dirty="0" spc="-29">
                <a:latin typeface="Calibri" pitchFamily="18" charset="0"/>
              </a:rPr>
              <a:t>e</a:t>
            </a:r>
            <a:r>
              <a:rPr lang="en - US" sz="2496" baseline="0" dirty="0" spc="-59">
                <a:latin typeface="Calibri" pitchFamily="18" charset="0"/>
              </a:rPr>
              <a:t>x</a:t>
            </a:r>
            <a:r>
              <a:rPr lang="en - US" sz="2496" baseline="0" dirty="0" spc="0">
                <a:latin typeface="Calibri" pitchFamily="18" charset="0"/>
              </a:rPr>
              <a:t>ceed 54</a:t>
            </a:r>
            <a:r>
              <a:rPr lang="en - US" sz="2496" baseline="0" dirty="0" spc="0">
                <a:latin typeface="Calibri" pitchFamily="18" charset="0"/>
              </a:rPr>
              <a:t>–</a:t>
            </a:r>
            <a:r>
              <a:rPr lang="en - US" sz="2496" baseline="0" dirty="0" spc="0">
                <a:latin typeface="Calibri" pitchFamily="18" charset="0"/>
              </a:rPr>
              <a:t>55 m. This assum</a:t>
            </a:r>
            <a:r>
              <a:rPr lang="en - US" sz="2496" baseline="0" dirty="0" spc="-17">
                <a:latin typeface="Calibri" pitchFamily="18" charset="0"/>
              </a:rPr>
              <a:t>p</a:t>
            </a:r>
            <a:r>
              <a:rPr lang="en - US" sz="2496" baseline="0" dirty="0" spc="0">
                <a:latin typeface="Calibri" pitchFamily="18" charset="0"/>
              </a:rPr>
              <a:t>tion does not apply in mo</a:t>
            </a:r>
            <a:r>
              <a:rPr lang="en - US" sz="2496" baseline="0" dirty="0" spc="-24">
                <a:latin typeface="Calibri" pitchFamily="18" charset="0"/>
              </a:rPr>
              <a:t>s</a:t>
            </a:r>
            <a:r>
              <a:rPr lang="en - US" sz="2496" baseline="0" dirty="0" spc="0">
                <a:latin typeface="Calibri" pitchFamily="18" charset="0"/>
              </a:rPr>
              <a:t>t </a:t>
            </a:r>
            <a:endParaRPr lang="en - US" sz="2496" dirty="0"/>
          </a:p>
          <a:p>
            <a:pPr marL="0">
              <a:lnSpc>
                <a:spcPts val="2400"/>
              </a:lnSpc>
            </a:pPr>
            <a:r>
              <a:rPr lang="en - US" sz="2496" baseline="0" dirty="0" spc="0">
                <a:latin typeface="Calibri" pitchFamily="18" charset="0"/>
              </a:rPr>
              <a:t>ci</a:t>
            </a:r>
            <a:r>
              <a:rPr lang="en - US" sz="2496" baseline="0" dirty="0" spc="-29">
                <a:latin typeface="Calibri" pitchFamily="18" charset="0"/>
              </a:rPr>
              <a:t>r</a:t>
            </a:r>
            <a:r>
              <a:rPr lang="en - US" sz="2496" baseline="0" dirty="0" spc="0">
                <a:latin typeface="Calibri" pitchFamily="18" charset="0"/>
              </a:rPr>
              <a:t>cum</a:t>
            </a:r>
            <a:r>
              <a:rPr lang="en - US" sz="2496" baseline="0" dirty="0" spc="-32">
                <a:latin typeface="Calibri" pitchFamily="18" charset="0"/>
              </a:rPr>
              <a:t>st</a:t>
            </a:r>
            <a:r>
              <a:rPr lang="en - US" sz="2496" baseline="0" dirty="0" spc="0">
                <a:latin typeface="Calibri" pitchFamily="18" charset="0"/>
              </a:rPr>
              <a:t>ances.</a:t>
            </a:r>
            <a:endParaRPr lang="en - US" sz="2496" dirty="0"/>
          </a:p>
        </p:txBody>
      </p:sp>
      <p:sp>
        <p:nvSpPr>
          <p:cNvPr id="60" name="Rectangle 60"/>
          <p:cNvSpPr/>
          <p:nvPr/>
        </p:nvSpPr>
        <p:spPr>
          <a:xfrm rot="0" flipH="0" flipV="0">
            <a:off x="548640" y="4943615"/>
            <a:ext cx="7983991" cy="11261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2899" algn="l"/>
              </a:tabLst>
            </a:pPr>
            <a:r>
              <a:rPr lang="en - US" sz="2496" baseline="0" dirty="0" spc="0">
                <a:latin typeface="Wingdings" pitchFamily="18" charset="0"/>
              </a:rPr>
              <a:t>	</a:t>
            </a:r>
            <a:r>
              <a:rPr lang="en - US" sz="2496" baseline="0" dirty="0" spc="0">
                <a:latin typeface="Calibri" pitchFamily="18" charset="0"/>
              </a:rPr>
              <a:t>Fi</a:t>
            </a:r>
            <a:r>
              <a:rPr lang="en - US" sz="2496" baseline="0" dirty="0" spc="-42">
                <a:latin typeface="Calibri" pitchFamily="18" charset="0"/>
              </a:rPr>
              <a:t>r</a:t>
            </a:r>
            <a:r>
              <a:rPr lang="en - US" sz="2496" baseline="0" dirty="0" spc="-27">
                <a:latin typeface="Calibri" pitchFamily="18" charset="0"/>
              </a:rPr>
              <a:t>s</a:t>
            </a:r>
            <a:r>
              <a:rPr lang="en - US" sz="2496" baseline="0" dirty="0" spc="0">
                <a:latin typeface="Calibri" pitchFamily="18" charset="0"/>
              </a:rPr>
              <a:t>tl</a:t>
            </a:r>
            <a:r>
              <a:rPr lang="en - US" sz="2496" baseline="0" dirty="0" spc="-177">
                <a:latin typeface="Calibri" pitchFamily="18" charset="0"/>
              </a:rPr>
              <a:t>y</a:t>
            </a:r>
            <a:r>
              <a:rPr lang="en - US" sz="2496" baseline="0" dirty="0" spc="0">
                <a:latin typeface="Calibri" pitchFamily="18" charset="0"/>
              </a:rPr>
              <a:t>, the soluble </a:t>
            </a:r>
            <a:r>
              <a:rPr lang="en - US" sz="2496" baseline="0" dirty="0" spc="-22">
                <a:latin typeface="Calibri" pitchFamily="18" charset="0"/>
              </a:rPr>
              <a:t>c</a:t>
            </a:r>
            <a:r>
              <a:rPr lang="en - US" sz="2496" baseline="0" dirty="0" spc="0">
                <a:latin typeface="Calibri" pitchFamily="18" charset="0"/>
              </a:rPr>
              <a:t>apacity of saline </a:t>
            </a:r>
            <a:r>
              <a:rPr lang="en - US" sz="2496" baseline="0" dirty="0" spc="-19">
                <a:latin typeface="Calibri" pitchFamily="18" charset="0"/>
              </a:rPr>
              <a:t>wat</a:t>
            </a:r>
            <a:r>
              <a:rPr lang="en - US" sz="2496" baseline="0" dirty="0" spc="0">
                <a:latin typeface="Calibri" pitchFamily="18" charset="0"/>
              </a:rPr>
              <a:t>er</a:t>
            </a:r>
            <a:r>
              <a:rPr lang="en - US" sz="2496" baseline="0" dirty="0" spc="-12">
                <a:latin typeface="Calibri" pitchFamily="18" charset="0"/>
              </a:rPr>
              <a:t> </a:t>
            </a:r>
            <a:r>
              <a:rPr lang="en - US" sz="2496" baseline="0" dirty="0" spc="0">
                <a:latin typeface="Calibri" pitchFamily="18" charset="0"/>
              </a:rPr>
              <a:t>of the sea is lo</a:t>
            </a:r>
            <a:r>
              <a:rPr lang="en - US" sz="2496" baseline="0" dirty="0" spc="-152">
                <a:latin typeface="Calibri" pitchFamily="18" charset="0"/>
              </a:rPr>
              <a:t>w</a:t>
            </a:r>
            <a:r>
              <a:rPr lang="en - US" sz="2496" baseline="0" dirty="0" spc="0">
                <a:latin typeface="Calibri" pitchFamily="18" charset="0"/>
              </a:rPr>
              <a:t>.</a:t>
            </a:r>
            <a:endParaRPr lang="en - US" sz="2496" dirty="0"/>
          </a:p>
          <a:p>
            <a:pPr marL="0">
              <a:lnSpc>
                <a:spcPts val="5999"/>
              </a:lnSpc>
              <a:tabLst>
                <a:tab pos="342899" algn="l"/>
              </a:tabLst>
            </a:pPr>
            <a:r>
              <a:rPr lang="en - US" sz="2496" baseline="0" dirty="0" spc="0">
                <a:latin typeface="Wingdings" pitchFamily="18" charset="0"/>
              </a:rPr>
              <a:t>	</a:t>
            </a:r>
            <a:r>
              <a:rPr lang="en - US" sz="2496" baseline="0" dirty="0" spc="0">
                <a:latin typeface="Calibri" pitchFamily="18" charset="0"/>
              </a:rPr>
              <a:t>Se</a:t>
            </a:r>
            <a:r>
              <a:rPr lang="en - US" sz="2496" baseline="0" dirty="0" spc="-24">
                <a:latin typeface="Calibri" pitchFamily="18" charset="0"/>
              </a:rPr>
              <a:t>c</a:t>
            </a:r>
            <a:r>
              <a:rPr lang="en - US" sz="2496" baseline="0" dirty="0" spc="0">
                <a:latin typeface="Calibri" pitchFamily="18" charset="0"/>
              </a:rPr>
              <a:t>ond, the</a:t>
            </a:r>
            <a:r>
              <a:rPr lang="en - US" sz="2496" baseline="0" dirty="0" spc="-24">
                <a:latin typeface="Calibri" pitchFamily="18" charset="0"/>
              </a:rPr>
              <a:t>r</a:t>
            </a:r>
            <a:r>
              <a:rPr lang="en - US" sz="2496" baseline="0" dirty="0" spc="0">
                <a:latin typeface="Calibri" pitchFamily="18" charset="0"/>
              </a:rPr>
              <a:t>e is evidence of deposition in</a:t>
            </a:r>
            <a:r>
              <a:rPr lang="en - US" sz="2496" baseline="0" dirty="0" spc="-27">
                <a:latin typeface="Calibri" pitchFamily="18" charset="0"/>
              </a:rPr>
              <a:t>s</a:t>
            </a:r>
            <a:r>
              <a:rPr lang="en - US" sz="2496" baseline="0" dirty="0" spc="-19">
                <a:latin typeface="Calibri" pitchFamily="18" charset="0"/>
              </a:rPr>
              <a:t>t</a:t>
            </a:r>
            <a:r>
              <a:rPr lang="en - US" sz="2496" baseline="0" dirty="0" spc="0">
                <a:latin typeface="Calibri" pitchFamily="18" charset="0"/>
              </a:rPr>
              <a:t>ead of</a:t>
            </a:r>
            <a:r>
              <a:rPr lang="en - US" sz="2496" baseline="0" dirty="0" spc="-12">
                <a:latin typeface="Calibri" pitchFamily="18" charset="0"/>
              </a:rPr>
              <a:t> </a:t>
            </a:r>
            <a:r>
              <a:rPr lang="en - US" sz="2496" baseline="0" dirty="0" spc="0">
                <a:latin typeface="Calibri" pitchFamily="18" charset="0"/>
              </a:rPr>
              <a:t>soluble </a:t>
            </a:r>
            <a:endParaRPr lang="en - US" sz="2496" dirty="0"/>
          </a:p>
        </p:txBody>
      </p:sp>
      <p:sp>
        <p:nvSpPr>
          <p:cNvPr id="62" name="Rectangle 62"/>
          <p:cNvSpPr/>
          <p:nvPr/>
        </p:nvSpPr>
        <p:spPr>
          <a:xfrm rot="0" flipH="0" flipV="0">
            <a:off x="891539" y="6057901"/>
            <a:ext cx="6213042" cy="3169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</a:pPr>
            <a:r>
              <a:rPr lang="en - US" sz="2496" baseline="0" dirty="0" spc="0">
                <a:latin typeface="Calibri" pitchFamily="18" charset="0"/>
              </a:rPr>
              <a:t>chemi</a:t>
            </a:r>
            <a:r>
              <a:rPr lang="en - US" sz="2496" baseline="0" dirty="0" spc="-22">
                <a:latin typeface="Calibri" pitchFamily="18" charset="0"/>
              </a:rPr>
              <a:t>c</a:t>
            </a:r>
            <a:r>
              <a:rPr lang="en - US" sz="2496" baseline="0" dirty="0" spc="0">
                <a:latin typeface="Calibri" pitchFamily="18" charset="0"/>
              </a:rPr>
              <a:t>al action </a:t>
            </a:r>
            <a:r>
              <a:rPr lang="en - US" sz="2496" baseline="0" dirty="0" spc="-14">
                <a:latin typeface="Calibri" pitchFamily="18" charset="0"/>
              </a:rPr>
              <a:t>a</a:t>
            </a:r>
            <a:r>
              <a:rPr lang="en - US" sz="2496" baseline="0" dirty="0" spc="0">
                <a:latin typeface="Calibri" pitchFamily="18" charset="0"/>
              </a:rPr>
              <a:t>t the bo</a:t>
            </a:r>
            <a:r>
              <a:rPr lang="en - US" sz="2496" baseline="0" dirty="0" spc="-27">
                <a:latin typeface="Calibri" pitchFamily="18" charset="0"/>
              </a:rPr>
              <a:t>t</a:t>
            </a:r>
            <a:r>
              <a:rPr lang="en - US" sz="2496" baseline="0" dirty="0" spc="-19">
                <a:latin typeface="Calibri" pitchFamily="18" charset="0"/>
              </a:rPr>
              <a:t>t</a:t>
            </a:r>
            <a:r>
              <a:rPr lang="en - US" sz="2496" baseline="0" dirty="0" spc="0">
                <a:latin typeface="Calibri" pitchFamily="18" charset="0"/>
              </a:rPr>
              <a:t>om of the la</a:t>
            </a:r>
            <a:r>
              <a:rPr lang="en - US" sz="2496" baseline="0" dirty="0" spc="-12">
                <a:latin typeface="Calibri" pitchFamily="18" charset="0"/>
              </a:rPr>
              <a:t>g</a:t>
            </a:r>
            <a:r>
              <a:rPr lang="en - US" sz="2496" baseline="0" dirty="0" spc="0">
                <a:latin typeface="Calibri" pitchFamily="18" charset="0"/>
              </a:rPr>
              <a:t>oon</a:t>
            </a:r>
            <a:r>
              <a:rPr lang="en - US" sz="2496" baseline="0" dirty="0" spc="-14">
                <a:latin typeface="Calibri" pitchFamily="18" charset="0"/>
              </a:rPr>
              <a:t> </a:t>
            </a:r>
            <a:r>
              <a:rPr lang="en - US" sz="2496" baseline="0" dirty="0" spc="0">
                <a:latin typeface="Calibri" pitchFamily="18" charset="0"/>
              </a:rPr>
              <a:t>and</a:t>
            </a:r>
            <a:endParaRPr lang="en - US" sz="2496" dirty="0"/>
          </a:p>
        </p:txBody>
      </p:sp>
    </p:spTree>
  </p:cSld>
  <p:clrMapOvr>
    <a:masterClrMapping/>
  </p:clrMapOvr>
</p:sld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Custom</PresentationFormat>
  <Slides>10</Slides>
  <Notes>0</Notes>
  <HiddenSlides>0</HiddenSlides>
  <ScaleCrop>false</ScaleCrop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</cp:coreProperties>
</file>