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07E24-81DF-4285-B99D-0924EF256037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EB29-5066-42A5-8D1E-C8EFB181B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EB29-5066-42A5-8D1E-C8EFB181B15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3811D-8041-46FF-8BE0-E87C997A9B6C}" type="datetimeFigureOut">
              <a:rPr lang="en-US" smtClean="0"/>
              <a:pPr/>
              <a:t>04-Jan-21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E9D3D-ABD6-4625-9E9B-D241A5833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514600"/>
            <a:ext cx="70169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 of Ecosystems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8382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914400"/>
            <a:ext cx="7315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/>
              <a:t>Function depends upon Energy Flow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/>
              <a:t>It helps distribution and transportation of Living and non Living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/>
              <a:t>Unidirectional Path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/>
              <a:t>But, Transfer of energy follows unidirectional path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/>
              <a:t>and Matter is in cyclic pattern.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/>
              <a:t>The energy pattern and flow are governed by 1</a:t>
            </a:r>
            <a:r>
              <a:rPr lang="en-US" sz="2000" b="1" baseline="30000" dirty="0" smtClean="0"/>
              <a:t>st</a:t>
            </a:r>
            <a:r>
              <a:rPr lang="en-US" sz="2000" b="1" dirty="0" smtClean="0"/>
              <a:t> and 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law of Thermodynamic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  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86200"/>
            <a:ext cx="84582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Format and Flow of Energy depends up on first and second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 of Thermodynamics:</a:t>
            </a:r>
          </a:p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First law: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 of Conservation of Energy </a:t>
            </a:r>
          </a:p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1400" i="1" dirty="0" smtClean="0">
                <a:solidFill>
                  <a:srgbClr val="002060"/>
                </a:solidFill>
              </a:rPr>
              <a:t>In any system of constant mass, energy is neither created nor destroyed but it can be 			transformed form one type to another type.</a:t>
            </a:r>
            <a:endParaRPr lang="en-US" i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Second Law: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 of Dispersion or Dissipation</a:t>
            </a:r>
          </a:p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1400" i="1" dirty="0" smtClean="0">
                <a:solidFill>
                  <a:srgbClr val="002060"/>
                </a:solidFill>
              </a:rPr>
              <a:t>when work is done, energy is dissipated and the work id done when one form of energy is 		transformed into another form.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152400"/>
            <a:ext cx="47421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 of Ecosystems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Apart from the energy released to the atmosphere through respiration, the remaining energy ‘is transferred in successive consumer stages known as </a:t>
            </a:r>
            <a:r>
              <a:rPr lang="en-US" dirty="0" err="1" smtClean="0"/>
              <a:t>trophic</a:t>
            </a:r>
            <a:r>
              <a:rPr lang="en-US" dirty="0" smtClean="0"/>
              <a:t> levels from </a:t>
            </a:r>
            <a:r>
              <a:rPr lang="en-US" dirty="0" err="1" smtClean="0"/>
              <a:t>autotrophs</a:t>
            </a:r>
            <a:r>
              <a:rPr lang="en-US" dirty="0" smtClean="0"/>
              <a:t> to </a:t>
            </a:r>
            <a:r>
              <a:rPr lang="en-US" dirty="0" err="1" smtClean="0"/>
              <a:t>heterotophs</a:t>
            </a:r>
            <a:r>
              <a:rPr lang="en-US" dirty="0" smtClean="0"/>
              <a:t>. Ultimately all the energy is passed on the </a:t>
            </a:r>
            <a:r>
              <a:rPr lang="en-US" dirty="0" err="1" smtClean="0"/>
              <a:t>detrivores</a:t>
            </a:r>
            <a:r>
              <a:rPr lang="en-US" dirty="0" smtClean="0"/>
              <a:t>, or decomposer organisms. </a:t>
            </a:r>
            <a:endParaRPr lang="en-US" dirty="0"/>
          </a:p>
        </p:txBody>
      </p:sp>
      <p:pic>
        <p:nvPicPr>
          <p:cNvPr id="1026" name="Picture 2" descr="C:\Users\hp\Desktop\image_thumb12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05000"/>
            <a:ext cx="6705600" cy="433528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743200" y="304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Transfer in Ecosystem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5334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Categories elements of Ecosystem </a:t>
            </a:r>
            <a:endParaRPr lang="en-US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 Elements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		 Oxygen, Carbon and Hydrogen</a:t>
            </a:r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Minor or Micro-Elements: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Nitrogen, Phosphorus, Potassium, Calcium, 				Magnesium and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Sulphur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Trace elements: 		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Iron, Zinc, Manganese and Cobalt .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505200"/>
            <a:ext cx="7924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 Element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Decomposed parts of either alive or dead plants and animals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 materials released by animals (hydrogen, oxygen and nitrogen in Gaseous phase/ Phosphate, calcium or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sulphur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sedimentary phase)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4478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200" dirty="0" smtClean="0"/>
              <a:t>Atmospheric phase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/>
              <a:t>Sedimentary reservoirs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/>
              <a:t>Root osmosis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/>
              <a:t>Uptake of nutrient from soil.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/>
              <a:t>Use in biogeochemical process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/>
              <a:t>Nutrients passes </a:t>
            </a:r>
            <a:r>
              <a:rPr lang="en-US" sz="3200" dirty="0" smtClean="0"/>
              <a:t>into </a:t>
            </a:r>
            <a:r>
              <a:rPr lang="en-US" sz="3200" dirty="0" smtClean="0"/>
              <a:t>various components </a:t>
            </a:r>
            <a:r>
              <a:rPr lang="en-US" sz="3200" dirty="0" smtClean="0"/>
              <a:t>of biotic communities –in biogeochemical cycles.</a:t>
            </a:r>
          </a:p>
          <a:p>
            <a:pPr>
              <a:buFont typeface="Wingdings" pitchFamily="2" charset="2"/>
              <a:buChar char="v"/>
            </a:pP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533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Flow of Nutrients in Ecosystem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151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7</cp:revision>
  <dcterms:created xsi:type="dcterms:W3CDTF">2020-12-21T12:13:17Z</dcterms:created>
  <dcterms:modified xsi:type="dcterms:W3CDTF">2021-01-04T10:53:55Z</dcterms:modified>
</cp:coreProperties>
</file>