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75" r:id="rId6"/>
    <p:sldId id="264" r:id="rId7"/>
    <p:sldId id="260" r:id="rId8"/>
    <p:sldId id="266" r:id="rId9"/>
    <p:sldId id="270" r:id="rId10"/>
    <p:sldId id="269" r:id="rId11"/>
    <p:sldId id="267" r:id="rId12"/>
    <p:sldId id="268" r:id="rId13"/>
    <p:sldId id="265" r:id="rId14"/>
    <p:sldId id="272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14607-FA24-4478-A920-FF3D4309834B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B6E7F-1672-4B1B-B578-4865A48D73DB}">
      <dgm:prSet phldrT="[Text]" custT="1"/>
      <dgm:spPr/>
      <dgm:t>
        <a:bodyPr/>
        <a:lstStyle/>
        <a:p>
          <a:r>
            <a:rPr lang="en-US" sz="2800" dirty="0" smtClean="0"/>
            <a:t>Pollution</a:t>
          </a:r>
          <a:endParaRPr lang="en-US" sz="4600" dirty="0"/>
        </a:p>
      </dgm:t>
    </dgm:pt>
    <dgm:pt modelId="{05019234-0F89-4B9F-8542-8B0A5B5ADF74}" type="parTrans" cxnId="{31C0C8C1-035C-44A7-A263-2524C03F6BA2}">
      <dgm:prSet/>
      <dgm:spPr/>
      <dgm:t>
        <a:bodyPr/>
        <a:lstStyle/>
        <a:p>
          <a:endParaRPr lang="en-US"/>
        </a:p>
      </dgm:t>
    </dgm:pt>
    <dgm:pt modelId="{99E5DCE9-E9D0-49FB-908C-3C59A284C6A0}" type="sibTrans" cxnId="{31C0C8C1-035C-44A7-A263-2524C03F6BA2}">
      <dgm:prSet/>
      <dgm:spPr/>
      <dgm:t>
        <a:bodyPr/>
        <a:lstStyle/>
        <a:p>
          <a:endParaRPr lang="en-US"/>
        </a:p>
      </dgm:t>
    </dgm:pt>
    <dgm:pt modelId="{088A100C-FA6F-4974-85A0-621F53C37529}">
      <dgm:prSet phldrT="[Text]" custT="1"/>
      <dgm:spPr/>
      <dgm:t>
        <a:bodyPr/>
        <a:lstStyle/>
        <a:p>
          <a:r>
            <a:rPr lang="en-US" sz="1900" dirty="0" smtClean="0"/>
            <a:t>Air</a:t>
          </a:r>
        </a:p>
      </dgm:t>
    </dgm:pt>
    <dgm:pt modelId="{BA4E52C2-70EE-4D7E-A4B4-046C65810AB3}" type="parTrans" cxnId="{9211AE08-49AB-4CDC-ABB1-02DE0B07188D}">
      <dgm:prSet/>
      <dgm:spPr>
        <a:ln w="28575"/>
      </dgm:spPr>
      <dgm:t>
        <a:bodyPr/>
        <a:lstStyle/>
        <a:p>
          <a:endParaRPr lang="en-US"/>
        </a:p>
      </dgm:t>
    </dgm:pt>
    <dgm:pt modelId="{F86BC9B7-CB75-4ACC-85C1-DB1312BC9902}" type="sibTrans" cxnId="{9211AE08-49AB-4CDC-ABB1-02DE0B07188D}">
      <dgm:prSet/>
      <dgm:spPr/>
      <dgm:t>
        <a:bodyPr/>
        <a:lstStyle/>
        <a:p>
          <a:endParaRPr lang="en-US"/>
        </a:p>
      </dgm:t>
    </dgm:pt>
    <dgm:pt modelId="{8890649D-B268-4544-891A-E9D01144362B}">
      <dgm:prSet phldrT="[Text]"/>
      <dgm:spPr/>
      <dgm:t>
        <a:bodyPr/>
        <a:lstStyle/>
        <a:p>
          <a:r>
            <a:rPr lang="en-US" dirty="0" smtClean="0"/>
            <a:t>Thermal</a:t>
          </a:r>
        </a:p>
      </dgm:t>
    </dgm:pt>
    <dgm:pt modelId="{270C4E13-7E47-42A0-A409-3BD6C32D2658}" type="parTrans" cxnId="{A046B7B7-5093-4C8D-A1C2-9CF67FF07988}">
      <dgm:prSet/>
      <dgm:spPr>
        <a:ln w="28575"/>
      </dgm:spPr>
      <dgm:t>
        <a:bodyPr/>
        <a:lstStyle/>
        <a:p>
          <a:endParaRPr lang="en-US"/>
        </a:p>
      </dgm:t>
    </dgm:pt>
    <dgm:pt modelId="{55FC825C-5906-47D4-A578-F4EEF6D6DEEF}" type="sibTrans" cxnId="{A046B7B7-5093-4C8D-A1C2-9CF67FF07988}">
      <dgm:prSet/>
      <dgm:spPr/>
      <dgm:t>
        <a:bodyPr/>
        <a:lstStyle/>
        <a:p>
          <a:endParaRPr lang="en-US"/>
        </a:p>
      </dgm:t>
    </dgm:pt>
    <dgm:pt modelId="{10DED528-6710-4737-9F07-15ECFB170D97}">
      <dgm:prSet phldrT="[Text]"/>
      <dgm:spPr/>
      <dgm:t>
        <a:bodyPr/>
        <a:lstStyle/>
        <a:p>
          <a:r>
            <a:rPr lang="en-US" dirty="0" smtClean="0"/>
            <a:t>Nuclear</a:t>
          </a:r>
        </a:p>
      </dgm:t>
    </dgm:pt>
    <dgm:pt modelId="{D43003C2-63B0-43D0-979C-0C8B3746BD32}" type="parTrans" cxnId="{CF4D9D6E-3908-428E-A368-FEFF3E44DD5F}">
      <dgm:prSet/>
      <dgm:spPr>
        <a:ln w="28575"/>
      </dgm:spPr>
      <dgm:t>
        <a:bodyPr/>
        <a:lstStyle/>
        <a:p>
          <a:endParaRPr lang="en-US"/>
        </a:p>
      </dgm:t>
    </dgm:pt>
    <dgm:pt modelId="{A15EF0C3-A338-463D-9C4B-DC34F67085E6}" type="sibTrans" cxnId="{CF4D9D6E-3908-428E-A368-FEFF3E44DD5F}">
      <dgm:prSet/>
      <dgm:spPr/>
      <dgm:t>
        <a:bodyPr/>
        <a:lstStyle/>
        <a:p>
          <a:endParaRPr lang="en-US"/>
        </a:p>
      </dgm:t>
    </dgm:pt>
    <dgm:pt modelId="{FFC4CFBD-2451-4900-8960-06093FDA0600}">
      <dgm:prSet phldrT="[Text]"/>
      <dgm:spPr/>
      <dgm:t>
        <a:bodyPr/>
        <a:lstStyle/>
        <a:p>
          <a:r>
            <a:rPr lang="en-US" dirty="0" smtClean="0"/>
            <a:t>Soil</a:t>
          </a:r>
        </a:p>
      </dgm:t>
    </dgm:pt>
    <dgm:pt modelId="{030E07B1-D1BE-4F50-BB80-8900E70E6EF9}" type="parTrans" cxnId="{3BF7497E-DBAC-4EE8-91D7-579A56DBC90F}">
      <dgm:prSet/>
      <dgm:spPr>
        <a:ln w="28575"/>
      </dgm:spPr>
      <dgm:t>
        <a:bodyPr/>
        <a:lstStyle/>
        <a:p>
          <a:endParaRPr lang="en-US"/>
        </a:p>
      </dgm:t>
    </dgm:pt>
    <dgm:pt modelId="{83575106-376D-43B2-A701-1EA21D98F8EB}" type="sibTrans" cxnId="{3BF7497E-DBAC-4EE8-91D7-579A56DBC90F}">
      <dgm:prSet/>
      <dgm:spPr/>
      <dgm:t>
        <a:bodyPr/>
        <a:lstStyle/>
        <a:p>
          <a:endParaRPr lang="en-US"/>
        </a:p>
      </dgm:t>
    </dgm:pt>
    <dgm:pt modelId="{9183ACDF-ED30-43FF-97A6-2E31ABDA6576}">
      <dgm:prSet phldrT="[Text]"/>
      <dgm:spPr/>
      <dgm:t>
        <a:bodyPr/>
        <a:lstStyle/>
        <a:p>
          <a:r>
            <a:rPr lang="en-US" dirty="0" smtClean="0"/>
            <a:t>Noise</a:t>
          </a:r>
        </a:p>
      </dgm:t>
    </dgm:pt>
    <dgm:pt modelId="{DF1E273A-A61B-4BFA-BCA5-F16C9DABF807}" type="parTrans" cxnId="{667F3562-182D-453B-9E8C-4820E1637C28}">
      <dgm:prSet/>
      <dgm:spPr>
        <a:ln w="28575"/>
      </dgm:spPr>
      <dgm:t>
        <a:bodyPr/>
        <a:lstStyle/>
        <a:p>
          <a:endParaRPr lang="en-US"/>
        </a:p>
      </dgm:t>
    </dgm:pt>
    <dgm:pt modelId="{3ECB752C-11B9-49C4-A90F-0C5934E3F2E9}" type="sibTrans" cxnId="{667F3562-182D-453B-9E8C-4820E1637C28}">
      <dgm:prSet/>
      <dgm:spPr/>
      <dgm:t>
        <a:bodyPr/>
        <a:lstStyle/>
        <a:p>
          <a:endParaRPr lang="en-US"/>
        </a:p>
      </dgm:t>
    </dgm:pt>
    <dgm:pt modelId="{8A1DFEEA-8898-492B-8DCE-35325F1F4069}">
      <dgm:prSet phldrT="[Text]"/>
      <dgm:spPr/>
      <dgm:t>
        <a:bodyPr/>
        <a:lstStyle/>
        <a:p>
          <a:r>
            <a:rPr lang="en-US" dirty="0" smtClean="0"/>
            <a:t>Water</a:t>
          </a:r>
        </a:p>
      </dgm:t>
    </dgm:pt>
    <dgm:pt modelId="{37C1AD4F-EF2A-4341-87D6-83DB9B45B81D}" type="parTrans" cxnId="{38CC6D88-CEB1-486F-BEB8-34FB79814CE8}">
      <dgm:prSet/>
      <dgm:spPr>
        <a:ln w="28575"/>
      </dgm:spPr>
      <dgm:t>
        <a:bodyPr/>
        <a:lstStyle/>
        <a:p>
          <a:endParaRPr lang="en-US"/>
        </a:p>
      </dgm:t>
    </dgm:pt>
    <dgm:pt modelId="{0A87E312-2D4A-4EF3-8F44-85AFF9C5F362}" type="sibTrans" cxnId="{38CC6D88-CEB1-486F-BEB8-34FB79814CE8}">
      <dgm:prSet/>
      <dgm:spPr/>
      <dgm:t>
        <a:bodyPr/>
        <a:lstStyle/>
        <a:p>
          <a:endParaRPr lang="en-US"/>
        </a:p>
      </dgm:t>
    </dgm:pt>
    <dgm:pt modelId="{1BE962FC-76D4-418C-9EFB-C45076FA25DF}">
      <dgm:prSet phldrT="[Text]"/>
      <dgm:spPr/>
      <dgm:t>
        <a:bodyPr/>
        <a:lstStyle/>
        <a:p>
          <a:r>
            <a:rPr lang="en-US" dirty="0" smtClean="0"/>
            <a:t>Marine</a:t>
          </a:r>
        </a:p>
      </dgm:t>
    </dgm:pt>
    <dgm:pt modelId="{CB3C3850-537B-41E0-A575-895BA7F90923}" type="parTrans" cxnId="{5BAEBB3B-3179-4064-9790-C2B2A5BDFCB6}">
      <dgm:prSet/>
      <dgm:spPr>
        <a:ln w="28575"/>
      </dgm:spPr>
      <dgm:t>
        <a:bodyPr/>
        <a:lstStyle/>
        <a:p>
          <a:endParaRPr lang="en-US"/>
        </a:p>
      </dgm:t>
    </dgm:pt>
    <dgm:pt modelId="{9B952C89-F0EA-46A7-8918-427BB3E20610}" type="sibTrans" cxnId="{5BAEBB3B-3179-4064-9790-C2B2A5BDFCB6}">
      <dgm:prSet/>
      <dgm:spPr/>
      <dgm:t>
        <a:bodyPr/>
        <a:lstStyle/>
        <a:p>
          <a:endParaRPr lang="en-US"/>
        </a:p>
      </dgm:t>
    </dgm:pt>
    <dgm:pt modelId="{A5BF29AB-293E-4428-AE48-B64BEA9A4B50}" type="pres">
      <dgm:prSet presAssocID="{B3B14607-FA24-4478-A920-FF3D430983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F7BAC4-5011-48FD-BB54-02F2DB4989B7}" type="pres">
      <dgm:prSet presAssocID="{7BEB6E7F-1672-4B1B-B578-4865A48D73DB}" presName="root1" presStyleCnt="0"/>
      <dgm:spPr/>
    </dgm:pt>
    <dgm:pt modelId="{3FBAA036-7D2A-4EB5-B92D-87C34C39583C}" type="pres">
      <dgm:prSet presAssocID="{7BEB6E7F-1672-4B1B-B578-4865A48D73DB}" presName="LevelOneTextNode" presStyleLbl="node0" presStyleIdx="0" presStyleCnt="1" custScaleX="51692" custScaleY="38793" custLinFactNeighborX="-38535" custLinFactNeighborY="-90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14937A-03F2-4C25-89A6-498956F4FCEA}" type="pres">
      <dgm:prSet presAssocID="{7BEB6E7F-1672-4B1B-B578-4865A48D73DB}" presName="level2hierChild" presStyleCnt="0"/>
      <dgm:spPr/>
    </dgm:pt>
    <dgm:pt modelId="{46D3F048-83E2-4544-A473-966075DC43D0}" type="pres">
      <dgm:prSet presAssocID="{BA4E52C2-70EE-4D7E-A4B4-046C65810AB3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7A44A932-628E-48AE-B50B-DA0162DC7D6D}" type="pres">
      <dgm:prSet presAssocID="{BA4E52C2-70EE-4D7E-A4B4-046C65810AB3}" presName="connTx" presStyleLbl="parChTrans1D2" presStyleIdx="0" presStyleCnt="7"/>
      <dgm:spPr/>
      <dgm:t>
        <a:bodyPr/>
        <a:lstStyle/>
        <a:p>
          <a:endParaRPr lang="en-US"/>
        </a:p>
      </dgm:t>
    </dgm:pt>
    <dgm:pt modelId="{2A4CE49E-8372-46B2-B986-671BB0F2D7D9}" type="pres">
      <dgm:prSet presAssocID="{088A100C-FA6F-4974-85A0-621F53C37529}" presName="root2" presStyleCnt="0"/>
      <dgm:spPr/>
    </dgm:pt>
    <dgm:pt modelId="{369EC70F-446F-447D-81F2-A7DB093DF2E8}" type="pres">
      <dgm:prSet presAssocID="{088A100C-FA6F-4974-85A0-621F53C37529}" presName="LevelTwoTextNode" presStyleLbl="node2" presStyleIdx="0" presStyleCnt="7" custScaleX="26392" custScaleY="19416" custLinFactNeighborX="39310" custLinFactNeighborY="480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F73C10-CC1B-4DE0-AEE9-B154B0AF33C3}" type="pres">
      <dgm:prSet presAssocID="{088A100C-FA6F-4974-85A0-621F53C37529}" presName="level3hierChild" presStyleCnt="0"/>
      <dgm:spPr/>
    </dgm:pt>
    <dgm:pt modelId="{217DC6B2-DAC4-43E2-8630-2985A963C485}" type="pres">
      <dgm:prSet presAssocID="{270C4E13-7E47-42A0-A409-3BD6C32D2658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F138A8F7-978C-4DF0-8F0E-3EA15A42C172}" type="pres">
      <dgm:prSet presAssocID="{270C4E13-7E47-42A0-A409-3BD6C32D2658}" presName="connTx" presStyleLbl="parChTrans1D2" presStyleIdx="1" presStyleCnt="7"/>
      <dgm:spPr/>
      <dgm:t>
        <a:bodyPr/>
        <a:lstStyle/>
        <a:p>
          <a:endParaRPr lang="en-US"/>
        </a:p>
      </dgm:t>
    </dgm:pt>
    <dgm:pt modelId="{D339605B-DC58-44C9-847E-8EB906E6ABE7}" type="pres">
      <dgm:prSet presAssocID="{8890649D-B268-4544-891A-E9D01144362B}" presName="root2" presStyleCnt="0"/>
      <dgm:spPr/>
    </dgm:pt>
    <dgm:pt modelId="{6F829506-8FB0-4CCC-B3AC-66335C3FE32D}" type="pres">
      <dgm:prSet presAssocID="{8890649D-B268-4544-891A-E9D01144362B}" presName="LevelTwoTextNode" presStyleLbl="node2" presStyleIdx="1" presStyleCnt="7" custScaleX="26392" custScaleY="19416" custLinFactNeighborX="39310" custLinFactNeighborY="81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AC7BAF-D9C9-4464-97CF-B29875DEB3CC}" type="pres">
      <dgm:prSet presAssocID="{8890649D-B268-4544-891A-E9D01144362B}" presName="level3hierChild" presStyleCnt="0"/>
      <dgm:spPr/>
    </dgm:pt>
    <dgm:pt modelId="{ED82AD35-4577-48DC-8944-8EBA35C6190A}" type="pres">
      <dgm:prSet presAssocID="{D43003C2-63B0-43D0-979C-0C8B3746BD32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59BA6E19-8079-4F9A-89BC-016E2920D095}" type="pres">
      <dgm:prSet presAssocID="{D43003C2-63B0-43D0-979C-0C8B3746BD32}" presName="connTx" presStyleLbl="parChTrans1D2" presStyleIdx="2" presStyleCnt="7"/>
      <dgm:spPr/>
      <dgm:t>
        <a:bodyPr/>
        <a:lstStyle/>
        <a:p>
          <a:endParaRPr lang="en-US"/>
        </a:p>
      </dgm:t>
    </dgm:pt>
    <dgm:pt modelId="{72762EED-9401-4AE0-B93C-869BFCC1BB1A}" type="pres">
      <dgm:prSet presAssocID="{10DED528-6710-4737-9F07-15ECFB170D97}" presName="root2" presStyleCnt="0"/>
      <dgm:spPr/>
    </dgm:pt>
    <dgm:pt modelId="{B7E8B852-B068-44AC-A5CD-0E0FC916D07D}" type="pres">
      <dgm:prSet presAssocID="{10DED528-6710-4737-9F07-15ECFB170D97}" presName="LevelTwoTextNode" presStyleLbl="node2" presStyleIdx="2" presStyleCnt="7" custScaleX="26392" custScaleY="19416" custLinFactY="29873" custLinFactNeighborX="3931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FCC9AA-D527-4368-A1AE-AEAC43568F35}" type="pres">
      <dgm:prSet presAssocID="{10DED528-6710-4737-9F07-15ECFB170D97}" presName="level3hierChild" presStyleCnt="0"/>
      <dgm:spPr/>
    </dgm:pt>
    <dgm:pt modelId="{B68A3F5A-02B2-42A6-AA1A-B18B68762332}" type="pres">
      <dgm:prSet presAssocID="{030E07B1-D1BE-4F50-BB80-8900E70E6EF9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6197B718-2E49-4A3A-BBE1-BFD2225D46B3}" type="pres">
      <dgm:prSet presAssocID="{030E07B1-D1BE-4F50-BB80-8900E70E6EF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246E504E-E6CF-4B94-A6F5-AAC737E8C4D2}" type="pres">
      <dgm:prSet presAssocID="{FFC4CFBD-2451-4900-8960-06093FDA0600}" presName="root2" presStyleCnt="0"/>
      <dgm:spPr/>
    </dgm:pt>
    <dgm:pt modelId="{AE27154C-3491-4067-85A9-38016C49F379}" type="pres">
      <dgm:prSet presAssocID="{FFC4CFBD-2451-4900-8960-06093FDA0600}" presName="LevelTwoTextNode" presStyleLbl="node2" presStyleIdx="3" presStyleCnt="7" custScaleX="26392" custScaleY="19416" custLinFactNeighborX="39310" custLinFactNeighborY="389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32030F-09B3-43BC-A373-95971B4753CF}" type="pres">
      <dgm:prSet presAssocID="{FFC4CFBD-2451-4900-8960-06093FDA0600}" presName="level3hierChild" presStyleCnt="0"/>
      <dgm:spPr/>
    </dgm:pt>
    <dgm:pt modelId="{1B525F06-F58E-488F-9D9B-7CE0C1D20959}" type="pres">
      <dgm:prSet presAssocID="{DF1E273A-A61B-4BFA-BCA5-F16C9DABF807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189FF21A-163E-4714-8740-ECA854E14B4B}" type="pres">
      <dgm:prSet presAssocID="{DF1E273A-A61B-4BFA-BCA5-F16C9DABF807}" presName="connTx" presStyleLbl="parChTrans1D2" presStyleIdx="4" presStyleCnt="7"/>
      <dgm:spPr/>
      <dgm:t>
        <a:bodyPr/>
        <a:lstStyle/>
        <a:p>
          <a:endParaRPr lang="en-US"/>
        </a:p>
      </dgm:t>
    </dgm:pt>
    <dgm:pt modelId="{463A51F3-12B6-4B4C-AE88-F70C1443BDDF}" type="pres">
      <dgm:prSet presAssocID="{9183ACDF-ED30-43FF-97A6-2E31ABDA6576}" presName="root2" presStyleCnt="0"/>
      <dgm:spPr/>
    </dgm:pt>
    <dgm:pt modelId="{277DA2F1-4488-4A4A-A176-3B803B1D53D4}" type="pres">
      <dgm:prSet presAssocID="{9183ACDF-ED30-43FF-97A6-2E31ABDA6576}" presName="LevelTwoTextNode" presStyleLbl="node2" presStyleIdx="4" presStyleCnt="7" custScaleX="26392" custScaleY="19416" custLinFactNeighborX="39310" custLinFactNeighborY="30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BB4FA0-8812-4E25-9259-81B3C4B1C945}" type="pres">
      <dgm:prSet presAssocID="{9183ACDF-ED30-43FF-97A6-2E31ABDA6576}" presName="level3hierChild" presStyleCnt="0"/>
      <dgm:spPr/>
    </dgm:pt>
    <dgm:pt modelId="{3D160DBA-2578-45D7-91E0-48C649532202}" type="pres">
      <dgm:prSet presAssocID="{37C1AD4F-EF2A-4341-87D6-83DB9B45B81D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2E1ABA23-6814-4F94-BB97-9D3928ED360D}" type="pres">
      <dgm:prSet presAssocID="{37C1AD4F-EF2A-4341-87D6-83DB9B45B81D}" presName="connTx" presStyleLbl="parChTrans1D2" presStyleIdx="5" presStyleCnt="7"/>
      <dgm:spPr/>
      <dgm:t>
        <a:bodyPr/>
        <a:lstStyle/>
        <a:p>
          <a:endParaRPr lang="en-US"/>
        </a:p>
      </dgm:t>
    </dgm:pt>
    <dgm:pt modelId="{32EBC9C4-F0DA-4BCE-8999-47A91457E03D}" type="pres">
      <dgm:prSet presAssocID="{8A1DFEEA-8898-492B-8DCE-35325F1F4069}" presName="root2" presStyleCnt="0"/>
      <dgm:spPr/>
    </dgm:pt>
    <dgm:pt modelId="{834F20D2-DC90-4C72-8475-5F47BA66BB50}" type="pres">
      <dgm:prSet presAssocID="{8A1DFEEA-8898-492B-8DCE-35325F1F4069}" presName="LevelTwoTextNode" presStyleLbl="node2" presStyleIdx="5" presStyleCnt="7" custScaleX="26392" custScaleY="19416" custLinFactY="-1469" custLinFactNeighborX="3931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741943-7F1F-4679-B5E2-DEE160B86642}" type="pres">
      <dgm:prSet presAssocID="{8A1DFEEA-8898-492B-8DCE-35325F1F4069}" presName="level3hierChild" presStyleCnt="0"/>
      <dgm:spPr/>
    </dgm:pt>
    <dgm:pt modelId="{58A4FAF6-7C40-4E2D-89BA-DF7433D461B1}" type="pres">
      <dgm:prSet presAssocID="{CB3C3850-537B-41E0-A575-895BA7F90923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2EEB76E1-8E93-4AA1-9918-1795FE33A1EF}" type="pres">
      <dgm:prSet presAssocID="{CB3C3850-537B-41E0-A575-895BA7F90923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A7FC046-8DDE-4125-B0B4-D99023B1B0D1}" type="pres">
      <dgm:prSet presAssocID="{1BE962FC-76D4-418C-9EFB-C45076FA25DF}" presName="root2" presStyleCnt="0"/>
      <dgm:spPr/>
    </dgm:pt>
    <dgm:pt modelId="{1EEE92F2-56C7-4054-B806-841EB7C04BBF}" type="pres">
      <dgm:prSet presAssocID="{1BE962FC-76D4-418C-9EFB-C45076FA25DF}" presName="LevelTwoTextNode" presStyleLbl="node2" presStyleIdx="6" presStyleCnt="7" custScaleX="26392" custScaleY="19416" custLinFactY="-13280" custLinFactNeighborX="3931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F6E2D-6ECC-4BF4-B57D-85D41606B1BB}" type="pres">
      <dgm:prSet presAssocID="{1BE962FC-76D4-418C-9EFB-C45076FA25DF}" presName="level3hierChild" presStyleCnt="0"/>
      <dgm:spPr/>
    </dgm:pt>
  </dgm:ptLst>
  <dgm:cxnLst>
    <dgm:cxn modelId="{18D3D379-3614-468E-B015-C1C36F4AA75F}" type="presOf" srcId="{270C4E13-7E47-42A0-A409-3BD6C32D2658}" destId="{217DC6B2-DAC4-43E2-8630-2985A963C485}" srcOrd="0" destOrd="0" presId="urn:microsoft.com/office/officeart/2005/8/layout/hierarchy2"/>
    <dgm:cxn modelId="{31C0C8C1-035C-44A7-A263-2524C03F6BA2}" srcId="{B3B14607-FA24-4478-A920-FF3D4309834B}" destId="{7BEB6E7F-1672-4B1B-B578-4865A48D73DB}" srcOrd="0" destOrd="0" parTransId="{05019234-0F89-4B9F-8542-8B0A5B5ADF74}" sibTransId="{99E5DCE9-E9D0-49FB-908C-3C59A284C6A0}"/>
    <dgm:cxn modelId="{EBFFB992-D6CC-417B-BAFA-1335EF7FADF3}" type="presOf" srcId="{1BE962FC-76D4-418C-9EFB-C45076FA25DF}" destId="{1EEE92F2-56C7-4054-B806-841EB7C04BBF}" srcOrd="0" destOrd="0" presId="urn:microsoft.com/office/officeart/2005/8/layout/hierarchy2"/>
    <dgm:cxn modelId="{CC279FDA-A9F0-43EE-B643-A15C31D5EC5E}" type="presOf" srcId="{37C1AD4F-EF2A-4341-87D6-83DB9B45B81D}" destId="{2E1ABA23-6814-4F94-BB97-9D3928ED360D}" srcOrd="1" destOrd="0" presId="urn:microsoft.com/office/officeart/2005/8/layout/hierarchy2"/>
    <dgm:cxn modelId="{AAF473EC-F62E-4E28-8134-4F8522E9B01D}" type="presOf" srcId="{DF1E273A-A61B-4BFA-BCA5-F16C9DABF807}" destId="{189FF21A-163E-4714-8740-ECA854E14B4B}" srcOrd="1" destOrd="0" presId="urn:microsoft.com/office/officeart/2005/8/layout/hierarchy2"/>
    <dgm:cxn modelId="{667F3562-182D-453B-9E8C-4820E1637C28}" srcId="{7BEB6E7F-1672-4B1B-B578-4865A48D73DB}" destId="{9183ACDF-ED30-43FF-97A6-2E31ABDA6576}" srcOrd="4" destOrd="0" parTransId="{DF1E273A-A61B-4BFA-BCA5-F16C9DABF807}" sibTransId="{3ECB752C-11B9-49C4-A90F-0C5934E3F2E9}"/>
    <dgm:cxn modelId="{9211AE08-49AB-4CDC-ABB1-02DE0B07188D}" srcId="{7BEB6E7F-1672-4B1B-B578-4865A48D73DB}" destId="{088A100C-FA6F-4974-85A0-621F53C37529}" srcOrd="0" destOrd="0" parTransId="{BA4E52C2-70EE-4D7E-A4B4-046C65810AB3}" sibTransId="{F86BC9B7-CB75-4ACC-85C1-DB1312BC9902}"/>
    <dgm:cxn modelId="{7BB66114-30FE-42A6-BD77-E0D0805DD7EB}" type="presOf" srcId="{270C4E13-7E47-42A0-A409-3BD6C32D2658}" destId="{F138A8F7-978C-4DF0-8F0E-3EA15A42C172}" srcOrd="1" destOrd="0" presId="urn:microsoft.com/office/officeart/2005/8/layout/hierarchy2"/>
    <dgm:cxn modelId="{A046B7B7-5093-4C8D-A1C2-9CF67FF07988}" srcId="{7BEB6E7F-1672-4B1B-B578-4865A48D73DB}" destId="{8890649D-B268-4544-891A-E9D01144362B}" srcOrd="1" destOrd="0" parTransId="{270C4E13-7E47-42A0-A409-3BD6C32D2658}" sibTransId="{55FC825C-5906-47D4-A578-F4EEF6D6DEEF}"/>
    <dgm:cxn modelId="{F861CC4B-7249-4F50-974B-C9E6D656CDB0}" type="presOf" srcId="{8A1DFEEA-8898-492B-8DCE-35325F1F4069}" destId="{834F20D2-DC90-4C72-8475-5F47BA66BB50}" srcOrd="0" destOrd="0" presId="urn:microsoft.com/office/officeart/2005/8/layout/hierarchy2"/>
    <dgm:cxn modelId="{B9AB03D2-E0E0-414E-8DF7-831AE7768831}" type="presOf" srcId="{8890649D-B268-4544-891A-E9D01144362B}" destId="{6F829506-8FB0-4CCC-B3AC-66335C3FE32D}" srcOrd="0" destOrd="0" presId="urn:microsoft.com/office/officeart/2005/8/layout/hierarchy2"/>
    <dgm:cxn modelId="{9068032B-143E-41F4-A8EC-258CD4B9F866}" type="presOf" srcId="{030E07B1-D1BE-4F50-BB80-8900E70E6EF9}" destId="{B68A3F5A-02B2-42A6-AA1A-B18B68762332}" srcOrd="0" destOrd="0" presId="urn:microsoft.com/office/officeart/2005/8/layout/hierarchy2"/>
    <dgm:cxn modelId="{0F631B2E-BB73-486B-A3E0-1E6A5A47894F}" type="presOf" srcId="{DF1E273A-A61B-4BFA-BCA5-F16C9DABF807}" destId="{1B525F06-F58E-488F-9D9B-7CE0C1D20959}" srcOrd="0" destOrd="0" presId="urn:microsoft.com/office/officeart/2005/8/layout/hierarchy2"/>
    <dgm:cxn modelId="{5BAEBB3B-3179-4064-9790-C2B2A5BDFCB6}" srcId="{7BEB6E7F-1672-4B1B-B578-4865A48D73DB}" destId="{1BE962FC-76D4-418C-9EFB-C45076FA25DF}" srcOrd="6" destOrd="0" parTransId="{CB3C3850-537B-41E0-A575-895BA7F90923}" sibTransId="{9B952C89-F0EA-46A7-8918-427BB3E20610}"/>
    <dgm:cxn modelId="{55C24D00-E784-4E6D-97C5-EE6772EF7D6D}" type="presOf" srcId="{37C1AD4F-EF2A-4341-87D6-83DB9B45B81D}" destId="{3D160DBA-2578-45D7-91E0-48C649532202}" srcOrd="0" destOrd="0" presId="urn:microsoft.com/office/officeart/2005/8/layout/hierarchy2"/>
    <dgm:cxn modelId="{3BF7497E-DBAC-4EE8-91D7-579A56DBC90F}" srcId="{7BEB6E7F-1672-4B1B-B578-4865A48D73DB}" destId="{FFC4CFBD-2451-4900-8960-06093FDA0600}" srcOrd="3" destOrd="0" parTransId="{030E07B1-D1BE-4F50-BB80-8900E70E6EF9}" sibTransId="{83575106-376D-43B2-A701-1EA21D98F8EB}"/>
    <dgm:cxn modelId="{5BA5A9DA-F4A8-4E31-9420-B47530E284D1}" type="presOf" srcId="{030E07B1-D1BE-4F50-BB80-8900E70E6EF9}" destId="{6197B718-2E49-4A3A-BBE1-BFD2225D46B3}" srcOrd="1" destOrd="0" presId="urn:microsoft.com/office/officeart/2005/8/layout/hierarchy2"/>
    <dgm:cxn modelId="{CF4D9D6E-3908-428E-A368-FEFF3E44DD5F}" srcId="{7BEB6E7F-1672-4B1B-B578-4865A48D73DB}" destId="{10DED528-6710-4737-9F07-15ECFB170D97}" srcOrd="2" destOrd="0" parTransId="{D43003C2-63B0-43D0-979C-0C8B3746BD32}" sibTransId="{A15EF0C3-A338-463D-9C4B-DC34F67085E6}"/>
    <dgm:cxn modelId="{3C9EE69B-8025-4581-A631-050DCDAA3F0C}" type="presOf" srcId="{7BEB6E7F-1672-4B1B-B578-4865A48D73DB}" destId="{3FBAA036-7D2A-4EB5-B92D-87C34C39583C}" srcOrd="0" destOrd="0" presId="urn:microsoft.com/office/officeart/2005/8/layout/hierarchy2"/>
    <dgm:cxn modelId="{AA184745-56D8-42F2-824D-316340028B0E}" type="presOf" srcId="{CB3C3850-537B-41E0-A575-895BA7F90923}" destId="{58A4FAF6-7C40-4E2D-89BA-DF7433D461B1}" srcOrd="0" destOrd="0" presId="urn:microsoft.com/office/officeart/2005/8/layout/hierarchy2"/>
    <dgm:cxn modelId="{A209C511-E7EB-4667-8EFE-93D8490C7020}" type="presOf" srcId="{B3B14607-FA24-4478-A920-FF3D4309834B}" destId="{A5BF29AB-293E-4428-AE48-B64BEA9A4B50}" srcOrd="0" destOrd="0" presId="urn:microsoft.com/office/officeart/2005/8/layout/hierarchy2"/>
    <dgm:cxn modelId="{9C05C238-69DD-4792-AF52-FC06AA22CD79}" type="presOf" srcId="{FFC4CFBD-2451-4900-8960-06093FDA0600}" destId="{AE27154C-3491-4067-85A9-38016C49F379}" srcOrd="0" destOrd="0" presId="urn:microsoft.com/office/officeart/2005/8/layout/hierarchy2"/>
    <dgm:cxn modelId="{38CC6D88-CEB1-486F-BEB8-34FB79814CE8}" srcId="{7BEB6E7F-1672-4B1B-B578-4865A48D73DB}" destId="{8A1DFEEA-8898-492B-8DCE-35325F1F4069}" srcOrd="5" destOrd="0" parTransId="{37C1AD4F-EF2A-4341-87D6-83DB9B45B81D}" sibTransId="{0A87E312-2D4A-4EF3-8F44-85AFF9C5F362}"/>
    <dgm:cxn modelId="{A80D514C-A10E-481A-98F9-CA156A369D86}" type="presOf" srcId="{088A100C-FA6F-4974-85A0-621F53C37529}" destId="{369EC70F-446F-447D-81F2-A7DB093DF2E8}" srcOrd="0" destOrd="0" presId="urn:microsoft.com/office/officeart/2005/8/layout/hierarchy2"/>
    <dgm:cxn modelId="{F47F64F6-B393-47A7-8C79-113ABC730C57}" type="presOf" srcId="{CB3C3850-537B-41E0-A575-895BA7F90923}" destId="{2EEB76E1-8E93-4AA1-9918-1795FE33A1EF}" srcOrd="1" destOrd="0" presId="urn:microsoft.com/office/officeart/2005/8/layout/hierarchy2"/>
    <dgm:cxn modelId="{C3F997B3-8EC2-471D-A802-5C05E76AB61F}" type="presOf" srcId="{BA4E52C2-70EE-4D7E-A4B4-046C65810AB3}" destId="{7A44A932-628E-48AE-B50B-DA0162DC7D6D}" srcOrd="1" destOrd="0" presId="urn:microsoft.com/office/officeart/2005/8/layout/hierarchy2"/>
    <dgm:cxn modelId="{8CA403B2-39A4-4C1B-A4C0-590747A06614}" type="presOf" srcId="{9183ACDF-ED30-43FF-97A6-2E31ABDA6576}" destId="{277DA2F1-4488-4A4A-A176-3B803B1D53D4}" srcOrd="0" destOrd="0" presId="urn:microsoft.com/office/officeart/2005/8/layout/hierarchy2"/>
    <dgm:cxn modelId="{2F96403B-46EE-45D6-97E2-8687FEE09C32}" type="presOf" srcId="{10DED528-6710-4737-9F07-15ECFB170D97}" destId="{B7E8B852-B068-44AC-A5CD-0E0FC916D07D}" srcOrd="0" destOrd="0" presId="urn:microsoft.com/office/officeart/2005/8/layout/hierarchy2"/>
    <dgm:cxn modelId="{16C6B44C-2B51-4776-9BCC-B11ABA79E2A2}" type="presOf" srcId="{D43003C2-63B0-43D0-979C-0C8B3746BD32}" destId="{ED82AD35-4577-48DC-8944-8EBA35C6190A}" srcOrd="0" destOrd="0" presId="urn:microsoft.com/office/officeart/2005/8/layout/hierarchy2"/>
    <dgm:cxn modelId="{CDC5C3A7-B045-413C-8ED9-3F7E1FFFDB76}" type="presOf" srcId="{BA4E52C2-70EE-4D7E-A4B4-046C65810AB3}" destId="{46D3F048-83E2-4544-A473-966075DC43D0}" srcOrd="0" destOrd="0" presId="urn:microsoft.com/office/officeart/2005/8/layout/hierarchy2"/>
    <dgm:cxn modelId="{570AB56B-D65D-4CEB-9C85-F0FDEC7E7888}" type="presOf" srcId="{D43003C2-63B0-43D0-979C-0C8B3746BD32}" destId="{59BA6E19-8079-4F9A-89BC-016E2920D095}" srcOrd="1" destOrd="0" presId="urn:microsoft.com/office/officeart/2005/8/layout/hierarchy2"/>
    <dgm:cxn modelId="{2E623277-7A75-4F70-83D8-A27C2ABAFC7C}" type="presParOf" srcId="{A5BF29AB-293E-4428-AE48-B64BEA9A4B50}" destId="{38F7BAC4-5011-48FD-BB54-02F2DB4989B7}" srcOrd="0" destOrd="0" presId="urn:microsoft.com/office/officeart/2005/8/layout/hierarchy2"/>
    <dgm:cxn modelId="{DF3746A0-1A52-40C9-8528-946D3ED6B3BF}" type="presParOf" srcId="{38F7BAC4-5011-48FD-BB54-02F2DB4989B7}" destId="{3FBAA036-7D2A-4EB5-B92D-87C34C39583C}" srcOrd="0" destOrd="0" presId="urn:microsoft.com/office/officeart/2005/8/layout/hierarchy2"/>
    <dgm:cxn modelId="{E85FF5FB-6C08-4EE6-9673-E91D464F0639}" type="presParOf" srcId="{38F7BAC4-5011-48FD-BB54-02F2DB4989B7}" destId="{9114937A-03F2-4C25-89A6-498956F4FCEA}" srcOrd="1" destOrd="0" presId="urn:microsoft.com/office/officeart/2005/8/layout/hierarchy2"/>
    <dgm:cxn modelId="{8D2D75B8-FAF6-489D-A817-2253D0FE923E}" type="presParOf" srcId="{9114937A-03F2-4C25-89A6-498956F4FCEA}" destId="{46D3F048-83E2-4544-A473-966075DC43D0}" srcOrd="0" destOrd="0" presId="urn:microsoft.com/office/officeart/2005/8/layout/hierarchy2"/>
    <dgm:cxn modelId="{D189FDAF-CEA7-4E49-8CB1-28AFD7BBBCE8}" type="presParOf" srcId="{46D3F048-83E2-4544-A473-966075DC43D0}" destId="{7A44A932-628E-48AE-B50B-DA0162DC7D6D}" srcOrd="0" destOrd="0" presId="urn:microsoft.com/office/officeart/2005/8/layout/hierarchy2"/>
    <dgm:cxn modelId="{4331E3BF-0E5C-46A9-8B0D-09AC8286976E}" type="presParOf" srcId="{9114937A-03F2-4C25-89A6-498956F4FCEA}" destId="{2A4CE49E-8372-46B2-B986-671BB0F2D7D9}" srcOrd="1" destOrd="0" presId="urn:microsoft.com/office/officeart/2005/8/layout/hierarchy2"/>
    <dgm:cxn modelId="{7E64BBF6-2D40-499A-B28C-D0D4F83DEF76}" type="presParOf" srcId="{2A4CE49E-8372-46B2-B986-671BB0F2D7D9}" destId="{369EC70F-446F-447D-81F2-A7DB093DF2E8}" srcOrd="0" destOrd="0" presId="urn:microsoft.com/office/officeart/2005/8/layout/hierarchy2"/>
    <dgm:cxn modelId="{F6E2C118-1911-4D1D-9214-1E38A4995D13}" type="presParOf" srcId="{2A4CE49E-8372-46B2-B986-671BB0F2D7D9}" destId="{5BF73C10-CC1B-4DE0-AEE9-B154B0AF33C3}" srcOrd="1" destOrd="0" presId="urn:microsoft.com/office/officeart/2005/8/layout/hierarchy2"/>
    <dgm:cxn modelId="{C73C1DB1-7EA2-4617-A71C-106C125176E6}" type="presParOf" srcId="{9114937A-03F2-4C25-89A6-498956F4FCEA}" destId="{217DC6B2-DAC4-43E2-8630-2985A963C485}" srcOrd="2" destOrd="0" presId="urn:microsoft.com/office/officeart/2005/8/layout/hierarchy2"/>
    <dgm:cxn modelId="{F52CF244-9182-4CD2-9BFB-E89DCE41C1D5}" type="presParOf" srcId="{217DC6B2-DAC4-43E2-8630-2985A963C485}" destId="{F138A8F7-978C-4DF0-8F0E-3EA15A42C172}" srcOrd="0" destOrd="0" presId="urn:microsoft.com/office/officeart/2005/8/layout/hierarchy2"/>
    <dgm:cxn modelId="{CCB293DB-C07F-403A-AE0C-DB3E6473DB12}" type="presParOf" srcId="{9114937A-03F2-4C25-89A6-498956F4FCEA}" destId="{D339605B-DC58-44C9-847E-8EB906E6ABE7}" srcOrd="3" destOrd="0" presId="urn:microsoft.com/office/officeart/2005/8/layout/hierarchy2"/>
    <dgm:cxn modelId="{801AD391-ECF3-4B8C-9775-8ECC22223DFC}" type="presParOf" srcId="{D339605B-DC58-44C9-847E-8EB906E6ABE7}" destId="{6F829506-8FB0-4CCC-B3AC-66335C3FE32D}" srcOrd="0" destOrd="0" presId="urn:microsoft.com/office/officeart/2005/8/layout/hierarchy2"/>
    <dgm:cxn modelId="{DD12A0A0-63BF-43DB-A925-D4F2FFA64AA0}" type="presParOf" srcId="{D339605B-DC58-44C9-847E-8EB906E6ABE7}" destId="{87AC7BAF-D9C9-4464-97CF-B29875DEB3CC}" srcOrd="1" destOrd="0" presId="urn:microsoft.com/office/officeart/2005/8/layout/hierarchy2"/>
    <dgm:cxn modelId="{A8E42927-B672-4996-B07F-FCB7DA01CB47}" type="presParOf" srcId="{9114937A-03F2-4C25-89A6-498956F4FCEA}" destId="{ED82AD35-4577-48DC-8944-8EBA35C6190A}" srcOrd="4" destOrd="0" presId="urn:microsoft.com/office/officeart/2005/8/layout/hierarchy2"/>
    <dgm:cxn modelId="{ABE38797-2661-4692-B281-7CBE1D11EEA3}" type="presParOf" srcId="{ED82AD35-4577-48DC-8944-8EBA35C6190A}" destId="{59BA6E19-8079-4F9A-89BC-016E2920D095}" srcOrd="0" destOrd="0" presId="urn:microsoft.com/office/officeart/2005/8/layout/hierarchy2"/>
    <dgm:cxn modelId="{E03B8FE9-E8CC-4C27-B58D-5AD7063554FA}" type="presParOf" srcId="{9114937A-03F2-4C25-89A6-498956F4FCEA}" destId="{72762EED-9401-4AE0-B93C-869BFCC1BB1A}" srcOrd="5" destOrd="0" presId="urn:microsoft.com/office/officeart/2005/8/layout/hierarchy2"/>
    <dgm:cxn modelId="{1E820D21-F868-4B0B-B95B-4E5EE42EFCB0}" type="presParOf" srcId="{72762EED-9401-4AE0-B93C-869BFCC1BB1A}" destId="{B7E8B852-B068-44AC-A5CD-0E0FC916D07D}" srcOrd="0" destOrd="0" presId="urn:microsoft.com/office/officeart/2005/8/layout/hierarchy2"/>
    <dgm:cxn modelId="{7EB0B500-EEBE-4CAE-8AE4-0D05CC2AE31E}" type="presParOf" srcId="{72762EED-9401-4AE0-B93C-869BFCC1BB1A}" destId="{02FCC9AA-D527-4368-A1AE-AEAC43568F35}" srcOrd="1" destOrd="0" presId="urn:microsoft.com/office/officeart/2005/8/layout/hierarchy2"/>
    <dgm:cxn modelId="{DC10BF76-1C91-482A-A062-14A41000767C}" type="presParOf" srcId="{9114937A-03F2-4C25-89A6-498956F4FCEA}" destId="{B68A3F5A-02B2-42A6-AA1A-B18B68762332}" srcOrd="6" destOrd="0" presId="urn:microsoft.com/office/officeart/2005/8/layout/hierarchy2"/>
    <dgm:cxn modelId="{260F996A-AE95-4894-803E-12DAC0BA37C0}" type="presParOf" srcId="{B68A3F5A-02B2-42A6-AA1A-B18B68762332}" destId="{6197B718-2E49-4A3A-BBE1-BFD2225D46B3}" srcOrd="0" destOrd="0" presId="urn:microsoft.com/office/officeart/2005/8/layout/hierarchy2"/>
    <dgm:cxn modelId="{65E6B773-63E3-4707-8A8F-70140C760BFB}" type="presParOf" srcId="{9114937A-03F2-4C25-89A6-498956F4FCEA}" destId="{246E504E-E6CF-4B94-A6F5-AAC737E8C4D2}" srcOrd="7" destOrd="0" presId="urn:microsoft.com/office/officeart/2005/8/layout/hierarchy2"/>
    <dgm:cxn modelId="{A773E017-87E3-4D42-946F-4D3184482C43}" type="presParOf" srcId="{246E504E-E6CF-4B94-A6F5-AAC737E8C4D2}" destId="{AE27154C-3491-4067-85A9-38016C49F379}" srcOrd="0" destOrd="0" presId="urn:microsoft.com/office/officeart/2005/8/layout/hierarchy2"/>
    <dgm:cxn modelId="{C9F428F7-3B5C-420E-B193-B634876E97CE}" type="presParOf" srcId="{246E504E-E6CF-4B94-A6F5-AAC737E8C4D2}" destId="{F732030F-09B3-43BC-A373-95971B4753CF}" srcOrd="1" destOrd="0" presId="urn:microsoft.com/office/officeart/2005/8/layout/hierarchy2"/>
    <dgm:cxn modelId="{C3840D78-7FA3-4402-9FC0-19CDD82EE02F}" type="presParOf" srcId="{9114937A-03F2-4C25-89A6-498956F4FCEA}" destId="{1B525F06-F58E-488F-9D9B-7CE0C1D20959}" srcOrd="8" destOrd="0" presId="urn:microsoft.com/office/officeart/2005/8/layout/hierarchy2"/>
    <dgm:cxn modelId="{EE492BE9-3038-49A3-8D21-3C64C1A6F059}" type="presParOf" srcId="{1B525F06-F58E-488F-9D9B-7CE0C1D20959}" destId="{189FF21A-163E-4714-8740-ECA854E14B4B}" srcOrd="0" destOrd="0" presId="urn:microsoft.com/office/officeart/2005/8/layout/hierarchy2"/>
    <dgm:cxn modelId="{E90FE0D1-F8D2-4776-BAC9-3E5EB995930E}" type="presParOf" srcId="{9114937A-03F2-4C25-89A6-498956F4FCEA}" destId="{463A51F3-12B6-4B4C-AE88-F70C1443BDDF}" srcOrd="9" destOrd="0" presId="urn:microsoft.com/office/officeart/2005/8/layout/hierarchy2"/>
    <dgm:cxn modelId="{ABE1B724-E327-4D05-8D76-3C1367097557}" type="presParOf" srcId="{463A51F3-12B6-4B4C-AE88-F70C1443BDDF}" destId="{277DA2F1-4488-4A4A-A176-3B803B1D53D4}" srcOrd="0" destOrd="0" presId="urn:microsoft.com/office/officeart/2005/8/layout/hierarchy2"/>
    <dgm:cxn modelId="{B6403E5A-552F-41C9-A0FD-A11072604D31}" type="presParOf" srcId="{463A51F3-12B6-4B4C-AE88-F70C1443BDDF}" destId="{DABB4FA0-8812-4E25-9259-81B3C4B1C945}" srcOrd="1" destOrd="0" presId="urn:microsoft.com/office/officeart/2005/8/layout/hierarchy2"/>
    <dgm:cxn modelId="{7103D1F1-2E6B-4DF3-B3E9-C59FF1668710}" type="presParOf" srcId="{9114937A-03F2-4C25-89A6-498956F4FCEA}" destId="{3D160DBA-2578-45D7-91E0-48C649532202}" srcOrd="10" destOrd="0" presId="urn:microsoft.com/office/officeart/2005/8/layout/hierarchy2"/>
    <dgm:cxn modelId="{4339D06A-5079-4E00-BC19-F7352F451A76}" type="presParOf" srcId="{3D160DBA-2578-45D7-91E0-48C649532202}" destId="{2E1ABA23-6814-4F94-BB97-9D3928ED360D}" srcOrd="0" destOrd="0" presId="urn:microsoft.com/office/officeart/2005/8/layout/hierarchy2"/>
    <dgm:cxn modelId="{2B006DC0-8EE6-4123-B69E-5C8F09455D11}" type="presParOf" srcId="{9114937A-03F2-4C25-89A6-498956F4FCEA}" destId="{32EBC9C4-F0DA-4BCE-8999-47A91457E03D}" srcOrd="11" destOrd="0" presId="urn:microsoft.com/office/officeart/2005/8/layout/hierarchy2"/>
    <dgm:cxn modelId="{ED4947FE-FA0A-48E7-AC3D-9EAAD17E6330}" type="presParOf" srcId="{32EBC9C4-F0DA-4BCE-8999-47A91457E03D}" destId="{834F20D2-DC90-4C72-8475-5F47BA66BB50}" srcOrd="0" destOrd="0" presId="urn:microsoft.com/office/officeart/2005/8/layout/hierarchy2"/>
    <dgm:cxn modelId="{B5E528D8-BA31-457A-BD22-A62199AAB250}" type="presParOf" srcId="{32EBC9C4-F0DA-4BCE-8999-47A91457E03D}" destId="{C2741943-7F1F-4679-B5E2-DEE160B86642}" srcOrd="1" destOrd="0" presId="urn:microsoft.com/office/officeart/2005/8/layout/hierarchy2"/>
    <dgm:cxn modelId="{0FFA69C9-E4BD-4EE5-A34F-D318D459D60B}" type="presParOf" srcId="{9114937A-03F2-4C25-89A6-498956F4FCEA}" destId="{58A4FAF6-7C40-4E2D-89BA-DF7433D461B1}" srcOrd="12" destOrd="0" presId="urn:microsoft.com/office/officeart/2005/8/layout/hierarchy2"/>
    <dgm:cxn modelId="{5757515A-11B0-4155-9915-34B823ADE8DB}" type="presParOf" srcId="{58A4FAF6-7C40-4E2D-89BA-DF7433D461B1}" destId="{2EEB76E1-8E93-4AA1-9918-1795FE33A1EF}" srcOrd="0" destOrd="0" presId="urn:microsoft.com/office/officeart/2005/8/layout/hierarchy2"/>
    <dgm:cxn modelId="{3B653F38-D1E3-4498-B0E3-26FE382969EC}" type="presParOf" srcId="{9114937A-03F2-4C25-89A6-498956F4FCEA}" destId="{9A7FC046-8DDE-4125-B0B4-D99023B1B0D1}" srcOrd="13" destOrd="0" presId="urn:microsoft.com/office/officeart/2005/8/layout/hierarchy2"/>
    <dgm:cxn modelId="{8CBCD043-3E24-4A2B-9E28-C423F0C959F1}" type="presParOf" srcId="{9A7FC046-8DDE-4125-B0B4-D99023B1B0D1}" destId="{1EEE92F2-56C7-4054-B806-841EB7C04BBF}" srcOrd="0" destOrd="0" presId="urn:microsoft.com/office/officeart/2005/8/layout/hierarchy2"/>
    <dgm:cxn modelId="{69F96E1C-CF9B-4E5E-BFAA-D0A64A628958}" type="presParOf" srcId="{9A7FC046-8DDE-4125-B0B4-D99023B1B0D1}" destId="{303F6E2D-6ECC-4BF4-B57D-85D41606B1BB}" srcOrd="1" destOrd="0" presId="urn:microsoft.com/office/officeart/2005/8/layout/hierarchy2"/>
  </dgm:cxnLst>
  <dgm:bg/>
  <dgm:whole>
    <a:ln w="19050">
      <a:solidFill>
        <a:schemeClr val="tx1">
          <a:lumMod val="95000"/>
          <a:lumOff val="5000"/>
        </a:schemeClr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B7F5-5C3C-46B9-B19E-689841A8E41A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13FC-37B8-46AF-A100-ACDF22CE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B7F5-5C3C-46B9-B19E-689841A8E41A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13FC-37B8-46AF-A100-ACDF22CE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B7F5-5C3C-46B9-B19E-689841A8E41A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13FC-37B8-46AF-A100-ACDF22CE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B7F5-5C3C-46B9-B19E-689841A8E41A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13FC-37B8-46AF-A100-ACDF22CE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B7F5-5C3C-46B9-B19E-689841A8E41A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13FC-37B8-46AF-A100-ACDF22CE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B7F5-5C3C-46B9-B19E-689841A8E41A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13FC-37B8-46AF-A100-ACDF22CE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B7F5-5C3C-46B9-B19E-689841A8E41A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13FC-37B8-46AF-A100-ACDF22CE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B7F5-5C3C-46B9-B19E-689841A8E41A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13FC-37B8-46AF-A100-ACDF22CE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B7F5-5C3C-46B9-B19E-689841A8E41A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13FC-37B8-46AF-A100-ACDF22CE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B7F5-5C3C-46B9-B19E-689841A8E41A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13FC-37B8-46AF-A100-ACDF22CE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B7F5-5C3C-46B9-B19E-689841A8E41A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13FC-37B8-46AF-A100-ACDF22CE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FB7F5-5C3C-46B9-B19E-689841A8E41A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B13FC-37B8-46AF-A100-ACDF22CE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urworldindata.org/co2-and-other-greenhouse-gas-emission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ourworldindata.org/co2-and-other-greenhouse-gas-emission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905000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Climatic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Changes</a:t>
            </a:r>
          </a:p>
          <a:p>
            <a:pPr algn="ctr"/>
            <a:r>
              <a:rPr lang="en-US" sz="3600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i="1" dirty="0">
                <a:latin typeface="Aharoni" pitchFamily="2" charset="-79"/>
                <a:cs typeface="Aharoni" pitchFamily="2" charset="-79"/>
              </a:rPr>
              <a:t>due </a:t>
            </a:r>
            <a:r>
              <a:rPr lang="en-US" sz="3600" i="1" dirty="0" smtClean="0">
                <a:latin typeface="Aharoni" pitchFamily="2" charset="-79"/>
                <a:cs typeface="Aharoni" pitchFamily="2" charset="-79"/>
              </a:rPr>
              <a:t>to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Environmental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Pollution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ownloads\co2-concentration-long-te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153400" cy="5755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temperature-anoma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001000" cy="5647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 changing climate has a range of potential ecological, physical and health impacts, including extreme weather events (such as floods, droughts, storms, and </a:t>
            </a:r>
            <a:r>
              <a:rPr lang="en-US" dirty="0" err="1" smtClean="0"/>
              <a:t>heatwaves</a:t>
            </a:r>
            <a:r>
              <a:rPr lang="en-US" dirty="0" smtClean="0"/>
              <a:t>); sea-level rise; altered crop growth; and disrupted water systems. The most extensive source of analysis on the potential impacts of climatic change can be found in the </a:t>
            </a:r>
            <a:r>
              <a:rPr lang="en-US" i="1" dirty="0" smtClean="0"/>
              <a:t>5th Intergovernmental Panel on Climate Change </a:t>
            </a:r>
            <a:r>
              <a:rPr lang="en-US" dirty="0" smtClean="0"/>
              <a:t>(IPCC) report.</a:t>
            </a:r>
            <a:r>
              <a:rPr lang="en-US" baseline="30000" dirty="0" smtClean="0">
                <a:hlinkClick r:id="rId2"/>
              </a:rPr>
              <a:t>5</a:t>
            </a:r>
            <a:endParaRPr lang="en-US" dirty="0"/>
          </a:p>
        </p:txBody>
      </p:sp>
      <p:pic>
        <p:nvPicPr>
          <p:cNvPr id="22530" name="Picture 2" descr="C:\Users\hp\Desktop\berkeley-temp-anomaly-map-800x4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7618413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1050" y="3683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Regional climate effects of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aerosols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1600200"/>
            <a:ext cx="7772400" cy="49466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 GCMs indicate that aerosols (may) influence local climate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Sulfates: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Cooling effect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Changes in precipitation observed in China related to increase in China’s 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 European 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affect precipitation in Africa (Sahel)?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 carbon: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Warming effect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Issue for bio-fuels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Organic carbon: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Cooling effect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 effect of PM from different sources?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04800"/>
            <a:ext cx="6859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Water Pollution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Climate Change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838200"/>
            <a:ext cx="5715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Water pollution and ocean water Property Change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/>
              <a:t>Changes </a:t>
            </a:r>
            <a:r>
              <a:rPr lang="en-US" b="1" dirty="0" smtClean="0"/>
              <a:t>in water temperature, </a:t>
            </a:r>
            <a:endParaRPr lang="en-US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/>
              <a:t>Ocean acidification : </a:t>
            </a:r>
            <a:r>
              <a:rPr lang="en-US" dirty="0" smtClean="0"/>
              <a:t>Our oceans are absorbing carbon dioxide, rapidly causing them to become more acidic. This is threatening the habitat of every species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err="1" smtClean="0"/>
              <a:t>Deoxygenation</a:t>
            </a:r>
            <a:r>
              <a:rPr lang="en-US" b="1" dirty="0" smtClean="0"/>
              <a:t>: </a:t>
            </a:r>
            <a:r>
              <a:rPr lang="en-US" b="1" dirty="0" smtClean="0"/>
              <a:t>Ocean </a:t>
            </a:r>
            <a:r>
              <a:rPr lang="en-US" b="1" dirty="0" err="1" smtClean="0"/>
              <a:t>deoxygenation</a:t>
            </a:r>
            <a:r>
              <a:rPr lang="en-US" dirty="0" smtClean="0"/>
              <a:t> is the reduction of the oxygen content of the oceans due to human activities as a consequence of anthropogenic emissions of carbon dioxide and </a:t>
            </a:r>
            <a:r>
              <a:rPr lang="en-US" dirty="0" err="1" smtClean="0"/>
              <a:t>eutrophication</a:t>
            </a:r>
            <a:r>
              <a:rPr lang="en-US" dirty="0" smtClean="0"/>
              <a:t> driven excess production.</a:t>
            </a:r>
            <a:endParaRPr lang="en-US" dirty="0" smtClean="0"/>
          </a:p>
          <a:p>
            <a:pPr marL="342900" indent="-342900"/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leading </a:t>
            </a:r>
            <a:r>
              <a:rPr lang="en-US" b="1" smtClean="0">
                <a:solidFill>
                  <a:srgbClr val="0070C0"/>
                </a:solidFill>
              </a:rPr>
              <a:t>to </a:t>
            </a:r>
            <a:r>
              <a:rPr lang="en-US" b="1" smtClean="0">
                <a:solidFill>
                  <a:srgbClr val="0070C0"/>
                </a:solidFill>
              </a:rPr>
              <a:t>changes in climatic property </a:t>
            </a:r>
            <a:r>
              <a:rPr lang="en-US" b="1" dirty="0" smtClean="0">
                <a:solidFill>
                  <a:srgbClr val="0070C0"/>
                </a:solidFill>
              </a:rPr>
              <a:t> 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/>
              <a:t>Oceanic circulation and chemistry, 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/>
              <a:t>Rising sea levels,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/>
              <a:t>increased storm intensity,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/>
              <a:t>changes in the diversity and abundance of marine species.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Ocean regulating the earth clim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809625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8288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emerges from a natural circulation, in turn, </a:t>
            </a:r>
            <a:r>
              <a:rPr lang="en-US" b="1" dirty="0" smtClean="0"/>
              <a:t>land pollution</a:t>
            </a:r>
            <a:r>
              <a:rPr lang="en-US" dirty="0" smtClean="0"/>
              <a:t> leads to the deforestation, it leads to less rain, eventually to problems such as the greenhouse effect and </a:t>
            </a:r>
            <a:r>
              <a:rPr lang="en-US" b="1" dirty="0" smtClean="0"/>
              <a:t>global warming</a:t>
            </a:r>
            <a:r>
              <a:rPr lang="en-US" dirty="0" smtClean="0"/>
              <a:t>/climate change.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304800"/>
            <a:ext cx="6615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Land Pollution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Climate Change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213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Thermal Pollution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Climate Change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Definition of Pollution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8313" y="1484313"/>
            <a:ext cx="8424862" cy="48974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</a:t>
            </a:r>
            <a:r>
              <a:rPr kumimoji="0" lang="en-GB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Harmful Substances Contaminate the environment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is Called Pollution.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can be defined as:</a:t>
            </a:r>
          </a:p>
          <a:p>
            <a:pPr marL="800100" lvl="1" indent="-342900" algn="ctr">
              <a:spcBef>
                <a:spcPct val="20000"/>
              </a:spcBef>
            </a:pPr>
            <a:r>
              <a:rPr lang="en-GB" sz="3200" dirty="0"/>
              <a:t>	</a:t>
            </a: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Any undesirable change in the physical, chemical, biological characteristics of any component of the environment which can cause harm to life and property.”	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43841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reflects short term conditions of the atmosphere, it can change from minute-to-minute, hour-to-hour, day-to-day and season-to-season. Climate is the average of weather over time and space. 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	</a:t>
            </a:r>
          </a:p>
          <a:p>
            <a:pPr marL="342900" indent="-342900" algn="ctr"/>
            <a:r>
              <a:rPr lang="en-US" dirty="0"/>
              <a:t>	</a:t>
            </a:r>
            <a:r>
              <a:rPr lang="en-US" dirty="0" smtClean="0"/>
              <a:t>Unlike </a:t>
            </a:r>
            <a:r>
              <a:rPr lang="en-US" dirty="0"/>
              <a:t>“weather,” which means temperature, rainfall, humidity of a particular time at a local area, “climate” has spatial and temporal components</a:t>
            </a:r>
            <a:r>
              <a:rPr lang="en-US" dirty="0" smtClean="0"/>
              <a:t>.</a:t>
            </a:r>
          </a:p>
          <a:p>
            <a:pPr marL="342900" indent="-342900" algn="ctr"/>
            <a:r>
              <a:rPr lang="en-US" dirty="0"/>
              <a:t>	</a:t>
            </a:r>
            <a:endParaRPr lang="en-US" dirty="0" smtClean="0"/>
          </a:p>
          <a:p>
            <a:pPr marL="342900" indent="-342900" algn="ctr"/>
            <a:r>
              <a:rPr lang="en-US" dirty="0" smtClean="0"/>
              <a:t>	It </a:t>
            </a:r>
            <a:r>
              <a:rPr lang="en-US" dirty="0"/>
              <a:t>consists of many kinds of weather events, their periodicities, </a:t>
            </a:r>
            <a:r>
              <a:rPr lang="en-US" dirty="0" smtClean="0"/>
              <a:t>intensities, and </a:t>
            </a:r>
            <a:r>
              <a:rPr lang="en-US" dirty="0"/>
              <a:t>nature of dynamism. </a:t>
            </a:r>
            <a:endParaRPr lang="en-US" dirty="0" smtClean="0"/>
          </a:p>
          <a:p>
            <a:pPr marL="342900" indent="-342900" algn="ctr"/>
            <a:r>
              <a:rPr lang="en-US" dirty="0" smtClean="0"/>
              <a:t>	</a:t>
            </a:r>
          </a:p>
          <a:p>
            <a:pPr marL="342900" indent="-342900" algn="ctr"/>
            <a:r>
              <a:rPr lang="en-US" dirty="0" smtClean="0"/>
              <a:t>	When </a:t>
            </a:r>
            <a:r>
              <a:rPr lang="en-US" dirty="0"/>
              <a:t>we talk about climate change, we actually understand more than the literal changes of weather events over the time and space of that climate.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533400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CLIMATE CHANGE?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51054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“The scientific evidence is now overwhelming: climate change presents very serious global risks, and it demands an urgent global response.”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Stern Review, 2006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313" y="357188"/>
            <a:ext cx="7772400" cy="439737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Pollution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/>
        </p:nvGraphicFramePr>
        <p:xfrm>
          <a:off x="428596" y="1161256"/>
          <a:ext cx="810384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Association between Environmental Pollution and Climate Change 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1066800"/>
          <a:ext cx="6934200" cy="3235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/>
                <a:gridCol w="2324100"/>
                <a:gridCol w="1733550"/>
                <a:gridCol w="1733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Pollution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r>
                        <a:rPr lang="en-US" baseline="0" dirty="0" smtClean="0"/>
                        <a:t> House Gas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 Warming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Air/water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Thermal</a:t>
                      </a:r>
                      <a:r>
                        <a:rPr lang="en-US" baseline="0" dirty="0" smtClean="0"/>
                        <a:t> Pollution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 Warming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Co2 level rise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r>
                        <a:rPr lang="en-US" baseline="0" dirty="0" smtClean="0"/>
                        <a:t> warming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water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Oxygen</a:t>
                      </a:r>
                      <a:r>
                        <a:rPr lang="en-US" baseline="0" dirty="0" smtClean="0"/>
                        <a:t> reduce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Biodiversity loss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Solid waste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Soil</a:t>
                      </a:r>
                      <a:r>
                        <a:rPr lang="en-US" baseline="0" dirty="0" smtClean="0"/>
                        <a:t> moisture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"/>
            <a:ext cx="6329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Air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 and Climate Change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p\Desktop\presentation_air_pollution_1455193493_172321-6.jpg"/>
          <p:cNvPicPr>
            <a:picLocks noChangeAspect="1" noChangeArrowheads="1"/>
          </p:cNvPicPr>
          <p:nvPr/>
        </p:nvPicPr>
        <p:blipFill>
          <a:blip r:embed="rId2"/>
          <a:srcRect l="6667" t="21111" r="6667" b="6667"/>
          <a:stretch>
            <a:fillRect/>
          </a:stretch>
        </p:blipFill>
        <p:spPr bwMode="auto">
          <a:xfrm>
            <a:off x="609600" y="1447800"/>
            <a:ext cx="7924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85750" y="285750"/>
            <a:ext cx="7315200" cy="7159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Major</a:t>
            </a:r>
            <a:r>
              <a:rPr kumimoji="0" lang="en-GB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Pollutants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539750" y="1196975"/>
            <a:ext cx="8353425" cy="46085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 pollutants may be particulate or gaseous.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On the basis of origin they are divided 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 pollutants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----  Are emitted directly from the point source. e.g. : PM, CO</a:t>
            </a:r>
            <a:r>
              <a:rPr lang="en-GB" sz="3200" baseline="-25000" dirty="0" smtClean="0"/>
              <a:t>2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CO, NO</a:t>
            </a:r>
            <a:r>
              <a:rPr kumimoji="0" lang="en-GB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</a:t>
            </a:r>
            <a:r>
              <a:rPr kumimoji="0" lang="en-GB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 pollutants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---- formed by interaction of primary pollutants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e.g. : PAN, Smog, Ozone etc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533400"/>
            <a:ext cx="6063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Role of CO</a:t>
            </a:r>
            <a:r>
              <a:rPr lang="en-US" b="1" dirty="0" smtClean="0"/>
              <a:t>₂ and Greenhouse Gas </a:t>
            </a:r>
            <a:r>
              <a:rPr lang="en-US" b="1" dirty="0" smtClean="0"/>
              <a:t>Emissions on climate change</a:t>
            </a:r>
            <a:endParaRPr lang="en-US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" y="948690"/>
            <a:ext cx="3962400" cy="5909310"/>
          </a:xfrm>
          <a:prstGeom prst="rect">
            <a:avLst/>
          </a:prstGeom>
          <a:solidFill>
            <a:srgbClr val="FAFA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1D3D63"/>
                </a:solidFill>
                <a:effectLst/>
                <a:latin typeface="Lato"/>
                <a:cs typeface="Arial" pitchFamily="34" charset="0"/>
              </a:rPr>
              <a:t>The 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1D3D63"/>
                </a:solidFill>
                <a:effectLst/>
                <a:latin typeface="Lato"/>
                <a:cs typeface="Arial" pitchFamily="34" charset="0"/>
              </a:rPr>
              <a:t>Intergovernmental Panel on Climate Change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1D3D63"/>
                </a:solidFill>
                <a:effectLst/>
                <a:latin typeface="Lato"/>
                <a:cs typeface="Arial" pitchFamily="34" charset="0"/>
              </a:rPr>
              <a:t> (IPCC) states clearly in its most recent assessment report (AR5)</a:t>
            </a:r>
            <a:r>
              <a:rPr kumimoji="0" lang="en-US" sz="900" b="0" i="0" u="none" strike="noStrike" cap="none" normalizeH="0" baseline="30000" dirty="0" smtClean="0">
                <a:ln>
                  <a:noFill/>
                </a:ln>
                <a:solidFill>
                  <a:srgbClr val="2162E6"/>
                </a:solidFill>
                <a:effectLst/>
                <a:latin typeface="Lato"/>
                <a:cs typeface="Arial" pitchFamily="34" charset="0"/>
                <a:hlinkClick r:id="rId2"/>
              </a:rPr>
              <a:t>4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1D3D63"/>
                </a:solidFill>
                <a:effectLst/>
                <a:latin typeface="Lato"/>
                <a:cs typeface="Arial" pitchFamily="34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“Anthropogenic greenhouse gas emissions have increased since the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pre-industrial era,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driven largely by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economic and population growth,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and are now higher than ever. This has led to atmospheric concentrations of carbon dioxide, methane and nitrous oxide that are unprecedented in at least the last 800,000 years. 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Their effects, together with those of other anthropogenic drivers, have been detected throughout the climate system and are extremely likely to have been the dominant cause of the observed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warming since the mid-20th century.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</a:p>
        </p:txBody>
      </p:sp>
      <p:pic>
        <p:nvPicPr>
          <p:cNvPr id="1030" name="Picture 6" descr="C:\Users\hp\Desktop\gases-by-source-2020-cap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409950" cy="4011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global_emissions_sector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4267200" cy="4695825"/>
          </a:xfrm>
          <a:prstGeom prst="rect">
            <a:avLst/>
          </a:prstGeom>
          <a:noFill/>
        </p:spPr>
      </p:pic>
      <p:pic>
        <p:nvPicPr>
          <p:cNvPr id="24580" name="Picture 4" descr="Pie chart that shows country share of greenhouse gas emission. 30% comes from China, 15% from the United States, 9% from the EU-28, 7% from India, 5% from the Russian Federation, 4% from Japan, and 30% from other countrie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267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396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13</cp:revision>
  <dcterms:created xsi:type="dcterms:W3CDTF">2021-02-01T10:47:39Z</dcterms:created>
  <dcterms:modified xsi:type="dcterms:W3CDTF">2021-02-01T10:54:15Z</dcterms:modified>
</cp:coreProperties>
</file>